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51BF"/>
    <a:srgbClr val="000000"/>
    <a:srgbClr val="7030A0"/>
    <a:srgbClr val="804C9D"/>
    <a:srgbClr val="5B5ADC"/>
    <a:srgbClr val="271532"/>
    <a:srgbClr val="2F183C"/>
    <a:srgbClr val="271959"/>
    <a:srgbClr val="21164D"/>
    <a:srgbClr val="271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8BF34-A375-4EF1-9849-6AC32F67D2BB}" v="11" dt="2023-04-18T15:43:27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tor Armando Gomez Parra" userId="7c418d1b-ff61-428f-8282-04a7e5b2f822" providerId="ADAL" clId="{9FE8FD0F-82D8-4E1B-A7D8-0FE7D88EA0E0}"/>
    <pc:docChg chg="custSel modSld">
      <pc:chgData name="Hector Armando Gomez Parra" userId="7c418d1b-ff61-428f-8282-04a7e5b2f822" providerId="ADAL" clId="{9FE8FD0F-82D8-4E1B-A7D8-0FE7D88EA0E0}" dt="2023-03-09T21:25:30.975" v="169" actId="14100"/>
      <pc:docMkLst>
        <pc:docMk/>
      </pc:docMkLst>
      <pc:sldChg chg="modSp mod">
        <pc:chgData name="Hector Armando Gomez Parra" userId="7c418d1b-ff61-428f-8282-04a7e5b2f822" providerId="ADAL" clId="{9FE8FD0F-82D8-4E1B-A7D8-0FE7D88EA0E0}" dt="2023-03-09T21:18:37.276" v="0" actId="313"/>
        <pc:sldMkLst>
          <pc:docMk/>
          <pc:sldMk cId="766330150" sldId="256"/>
        </pc:sldMkLst>
        <pc:spChg chg="mod">
          <ac:chgData name="Hector Armando Gomez Parra" userId="7c418d1b-ff61-428f-8282-04a7e5b2f822" providerId="ADAL" clId="{9FE8FD0F-82D8-4E1B-A7D8-0FE7D88EA0E0}" dt="2023-03-09T21:18:37.276" v="0" actId="313"/>
          <ac:spMkLst>
            <pc:docMk/>
            <pc:sldMk cId="766330150" sldId="256"/>
            <ac:spMk id="5" creationId="{105F5087-B2E5-669B-6E39-2B202EBD3FCD}"/>
          </ac:spMkLst>
        </pc:spChg>
      </pc:sldChg>
      <pc:sldChg chg="addSp delSp modSp mod">
        <pc:chgData name="Hector Armando Gomez Parra" userId="7c418d1b-ff61-428f-8282-04a7e5b2f822" providerId="ADAL" clId="{9FE8FD0F-82D8-4E1B-A7D8-0FE7D88EA0E0}" dt="2023-03-09T21:20:26.068" v="46" actId="1076"/>
        <pc:sldMkLst>
          <pc:docMk/>
          <pc:sldMk cId="3449219383" sldId="273"/>
        </pc:sldMkLst>
        <pc:spChg chg="mod">
          <ac:chgData name="Hector Armando Gomez Parra" userId="7c418d1b-ff61-428f-8282-04a7e5b2f822" providerId="ADAL" clId="{9FE8FD0F-82D8-4E1B-A7D8-0FE7D88EA0E0}" dt="2023-03-09T21:18:44.828" v="1" actId="313"/>
          <ac:spMkLst>
            <pc:docMk/>
            <pc:sldMk cId="3449219383" sldId="273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0:01.625" v="13" actId="478"/>
          <ac:picMkLst>
            <pc:docMk/>
            <pc:sldMk cId="3449219383" sldId="273"/>
            <ac:picMk id="4" creationId="{59E38D6A-AEAD-0595-5ECC-E040C9855CED}"/>
          </ac:picMkLst>
        </pc:picChg>
        <pc:picChg chg="add mod">
          <ac:chgData name="Hector Armando Gomez Parra" userId="7c418d1b-ff61-428f-8282-04a7e5b2f822" providerId="ADAL" clId="{9FE8FD0F-82D8-4E1B-A7D8-0FE7D88EA0E0}" dt="2023-03-09T21:20:26.068" v="46" actId="1076"/>
          <ac:picMkLst>
            <pc:docMk/>
            <pc:sldMk cId="3449219383" sldId="273"/>
            <ac:picMk id="5" creationId="{37FB3ADD-6AF4-5510-88D2-09129F6D552F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0:59.494" v="52" actId="1076"/>
        <pc:sldMkLst>
          <pc:docMk/>
          <pc:sldMk cId="784144106" sldId="274"/>
        </pc:sldMkLst>
        <pc:spChg chg="mod">
          <ac:chgData name="Hector Armando Gomez Parra" userId="7c418d1b-ff61-428f-8282-04a7e5b2f822" providerId="ADAL" clId="{9FE8FD0F-82D8-4E1B-A7D8-0FE7D88EA0E0}" dt="2023-03-09T21:18:45.382" v="2" actId="313"/>
          <ac:spMkLst>
            <pc:docMk/>
            <pc:sldMk cId="784144106" sldId="274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0:39.985" v="47" actId="478"/>
          <ac:picMkLst>
            <pc:docMk/>
            <pc:sldMk cId="784144106" sldId="274"/>
            <ac:picMk id="3" creationId="{10788965-2ECA-CDAC-F3F5-7F8A6D10EAB5}"/>
          </ac:picMkLst>
        </pc:picChg>
        <pc:picChg chg="add mod">
          <ac:chgData name="Hector Armando Gomez Parra" userId="7c418d1b-ff61-428f-8282-04a7e5b2f822" providerId="ADAL" clId="{9FE8FD0F-82D8-4E1B-A7D8-0FE7D88EA0E0}" dt="2023-03-09T21:20:59.494" v="52" actId="1076"/>
          <ac:picMkLst>
            <pc:docMk/>
            <pc:sldMk cId="784144106" sldId="274"/>
            <ac:picMk id="5" creationId="{CB5F3B88-DCBD-82B2-8933-4240B9330E48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1:22.942" v="58" actId="1076"/>
        <pc:sldMkLst>
          <pc:docMk/>
          <pc:sldMk cId="2719748781" sldId="275"/>
        </pc:sldMkLst>
        <pc:spChg chg="mod">
          <ac:chgData name="Hector Armando Gomez Parra" userId="7c418d1b-ff61-428f-8282-04a7e5b2f822" providerId="ADAL" clId="{9FE8FD0F-82D8-4E1B-A7D8-0FE7D88EA0E0}" dt="2023-03-09T21:18:45.806" v="3" actId="313"/>
          <ac:spMkLst>
            <pc:docMk/>
            <pc:sldMk cId="2719748781" sldId="275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1:03.521" v="53" actId="478"/>
          <ac:picMkLst>
            <pc:docMk/>
            <pc:sldMk cId="2719748781" sldId="275"/>
            <ac:picMk id="3" creationId="{3BAF7510-2D49-2738-7992-6CE1695DCBEE}"/>
          </ac:picMkLst>
        </pc:picChg>
        <pc:picChg chg="add mod">
          <ac:chgData name="Hector Armando Gomez Parra" userId="7c418d1b-ff61-428f-8282-04a7e5b2f822" providerId="ADAL" clId="{9FE8FD0F-82D8-4E1B-A7D8-0FE7D88EA0E0}" dt="2023-03-09T21:21:22.942" v="58" actId="1076"/>
          <ac:picMkLst>
            <pc:docMk/>
            <pc:sldMk cId="2719748781" sldId="275"/>
            <ac:picMk id="5" creationId="{FE229E1E-C0A8-84E7-1579-890D0B9D6449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2:42.814" v="68" actId="1038"/>
        <pc:sldMkLst>
          <pc:docMk/>
          <pc:sldMk cId="1853332305" sldId="276"/>
        </pc:sldMkLst>
        <pc:spChg chg="mod">
          <ac:chgData name="Hector Armando Gomez Parra" userId="7c418d1b-ff61-428f-8282-04a7e5b2f822" providerId="ADAL" clId="{9FE8FD0F-82D8-4E1B-A7D8-0FE7D88EA0E0}" dt="2023-03-09T21:18:46.365" v="4" actId="313"/>
          <ac:spMkLst>
            <pc:docMk/>
            <pc:sldMk cId="1853332305" sldId="276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2:30.162" v="59" actId="478"/>
          <ac:picMkLst>
            <pc:docMk/>
            <pc:sldMk cId="1853332305" sldId="276"/>
            <ac:picMk id="3" creationId="{3655EE04-7344-EC75-9AF9-AE8E7D4C4377}"/>
          </ac:picMkLst>
        </pc:picChg>
        <pc:picChg chg="add mod">
          <ac:chgData name="Hector Armando Gomez Parra" userId="7c418d1b-ff61-428f-8282-04a7e5b2f822" providerId="ADAL" clId="{9FE8FD0F-82D8-4E1B-A7D8-0FE7D88EA0E0}" dt="2023-03-09T21:22:42.814" v="68" actId="1038"/>
          <ac:picMkLst>
            <pc:docMk/>
            <pc:sldMk cId="1853332305" sldId="276"/>
            <ac:picMk id="5" creationId="{DB401DEC-34F9-4839-DAC4-6A3C797E8510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2:57.219" v="80" actId="1038"/>
        <pc:sldMkLst>
          <pc:docMk/>
          <pc:sldMk cId="3609807360" sldId="277"/>
        </pc:sldMkLst>
        <pc:spChg chg="mod">
          <ac:chgData name="Hector Armando Gomez Parra" userId="7c418d1b-ff61-428f-8282-04a7e5b2f822" providerId="ADAL" clId="{9FE8FD0F-82D8-4E1B-A7D8-0FE7D88EA0E0}" dt="2023-03-09T21:18:46.870" v="5" actId="313"/>
          <ac:spMkLst>
            <pc:docMk/>
            <pc:sldMk cId="3609807360" sldId="277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2:45.649" v="69" actId="478"/>
          <ac:picMkLst>
            <pc:docMk/>
            <pc:sldMk cId="3609807360" sldId="277"/>
            <ac:picMk id="3" creationId="{D17E1B2B-F1C1-4D4D-F1E1-29C942C2559A}"/>
          </ac:picMkLst>
        </pc:picChg>
        <pc:picChg chg="add mod">
          <ac:chgData name="Hector Armando Gomez Parra" userId="7c418d1b-ff61-428f-8282-04a7e5b2f822" providerId="ADAL" clId="{9FE8FD0F-82D8-4E1B-A7D8-0FE7D88EA0E0}" dt="2023-03-09T21:22:57.219" v="80" actId="1038"/>
          <ac:picMkLst>
            <pc:docMk/>
            <pc:sldMk cId="3609807360" sldId="277"/>
            <ac:picMk id="5" creationId="{659D6840-6118-7707-FA9F-892CE2FCE408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3:13.606" v="88" actId="1037"/>
        <pc:sldMkLst>
          <pc:docMk/>
          <pc:sldMk cId="4257816779" sldId="278"/>
        </pc:sldMkLst>
        <pc:spChg chg="mod">
          <ac:chgData name="Hector Armando Gomez Parra" userId="7c418d1b-ff61-428f-8282-04a7e5b2f822" providerId="ADAL" clId="{9FE8FD0F-82D8-4E1B-A7D8-0FE7D88EA0E0}" dt="2023-03-09T21:18:47.846" v="6" actId="313"/>
          <ac:spMkLst>
            <pc:docMk/>
            <pc:sldMk cId="4257816779" sldId="278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2:59.790" v="81" actId="478"/>
          <ac:picMkLst>
            <pc:docMk/>
            <pc:sldMk cId="4257816779" sldId="278"/>
            <ac:picMk id="3" creationId="{D85DB756-D222-B345-7DD3-3CF83F73EACD}"/>
          </ac:picMkLst>
        </pc:picChg>
        <pc:picChg chg="add mod">
          <ac:chgData name="Hector Armando Gomez Parra" userId="7c418d1b-ff61-428f-8282-04a7e5b2f822" providerId="ADAL" clId="{9FE8FD0F-82D8-4E1B-A7D8-0FE7D88EA0E0}" dt="2023-03-09T21:23:13.606" v="88" actId="1037"/>
          <ac:picMkLst>
            <pc:docMk/>
            <pc:sldMk cId="4257816779" sldId="278"/>
            <ac:picMk id="5" creationId="{25DD4977-63AA-1F57-3992-30D940275929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3:32.594" v="93" actId="1035"/>
        <pc:sldMkLst>
          <pc:docMk/>
          <pc:sldMk cId="2690250359" sldId="279"/>
        </pc:sldMkLst>
        <pc:spChg chg="mod">
          <ac:chgData name="Hector Armando Gomez Parra" userId="7c418d1b-ff61-428f-8282-04a7e5b2f822" providerId="ADAL" clId="{9FE8FD0F-82D8-4E1B-A7D8-0FE7D88EA0E0}" dt="2023-03-09T21:18:48.443" v="7" actId="313"/>
          <ac:spMkLst>
            <pc:docMk/>
            <pc:sldMk cId="2690250359" sldId="279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3:17.513" v="89" actId="478"/>
          <ac:picMkLst>
            <pc:docMk/>
            <pc:sldMk cId="2690250359" sldId="279"/>
            <ac:picMk id="3" creationId="{B82F3575-4E88-635B-C5CA-A67D65BB7614}"/>
          </ac:picMkLst>
        </pc:picChg>
        <pc:picChg chg="add mod">
          <ac:chgData name="Hector Armando Gomez Parra" userId="7c418d1b-ff61-428f-8282-04a7e5b2f822" providerId="ADAL" clId="{9FE8FD0F-82D8-4E1B-A7D8-0FE7D88EA0E0}" dt="2023-03-09T21:23:32.594" v="93" actId="1035"/>
          <ac:picMkLst>
            <pc:docMk/>
            <pc:sldMk cId="2690250359" sldId="279"/>
            <ac:picMk id="5" creationId="{B395F1F1-7108-F837-F997-7B25ED3FB3A3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3:44.840" v="96" actId="1076"/>
        <pc:sldMkLst>
          <pc:docMk/>
          <pc:sldMk cId="1336626190" sldId="280"/>
        </pc:sldMkLst>
        <pc:spChg chg="mod">
          <ac:chgData name="Hector Armando Gomez Parra" userId="7c418d1b-ff61-428f-8282-04a7e5b2f822" providerId="ADAL" clId="{9FE8FD0F-82D8-4E1B-A7D8-0FE7D88EA0E0}" dt="2023-03-09T21:18:48.878" v="8" actId="313"/>
          <ac:spMkLst>
            <pc:docMk/>
            <pc:sldMk cId="1336626190" sldId="280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3:35.030" v="94" actId="478"/>
          <ac:picMkLst>
            <pc:docMk/>
            <pc:sldMk cId="1336626190" sldId="280"/>
            <ac:picMk id="3" creationId="{A9E15872-0CE8-6FA1-4076-C49C2C640752}"/>
          </ac:picMkLst>
        </pc:picChg>
        <pc:picChg chg="add mod">
          <ac:chgData name="Hector Armando Gomez Parra" userId="7c418d1b-ff61-428f-8282-04a7e5b2f822" providerId="ADAL" clId="{9FE8FD0F-82D8-4E1B-A7D8-0FE7D88EA0E0}" dt="2023-03-09T21:23:44.840" v="96" actId="1076"/>
          <ac:picMkLst>
            <pc:docMk/>
            <pc:sldMk cId="1336626190" sldId="280"/>
            <ac:picMk id="5" creationId="{7F2BB64E-5782-31F9-BC84-24F9805A0CAC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4:21.137" v="131" actId="1036"/>
        <pc:sldMkLst>
          <pc:docMk/>
          <pc:sldMk cId="1496015551" sldId="281"/>
        </pc:sldMkLst>
        <pc:spChg chg="mod">
          <ac:chgData name="Hector Armando Gomez Parra" userId="7c418d1b-ff61-428f-8282-04a7e5b2f822" providerId="ADAL" clId="{9FE8FD0F-82D8-4E1B-A7D8-0FE7D88EA0E0}" dt="2023-03-09T21:18:49.494" v="9" actId="313"/>
          <ac:spMkLst>
            <pc:docMk/>
            <pc:sldMk cId="1496015551" sldId="281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3:49.558" v="97" actId="478"/>
          <ac:picMkLst>
            <pc:docMk/>
            <pc:sldMk cId="1496015551" sldId="281"/>
            <ac:picMk id="3" creationId="{5EF3D35A-BCFE-D11B-B0B5-355F3F7ED3B1}"/>
          </ac:picMkLst>
        </pc:picChg>
        <pc:picChg chg="add mod ord">
          <ac:chgData name="Hector Armando Gomez Parra" userId="7c418d1b-ff61-428f-8282-04a7e5b2f822" providerId="ADAL" clId="{9FE8FD0F-82D8-4E1B-A7D8-0FE7D88EA0E0}" dt="2023-03-09T21:24:21.137" v="131" actId="1036"/>
          <ac:picMkLst>
            <pc:docMk/>
            <pc:sldMk cId="1496015551" sldId="281"/>
            <ac:picMk id="5" creationId="{0F947587-6563-CDBE-4F1A-B663CFC6400A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4:56.899" v="159" actId="1037"/>
        <pc:sldMkLst>
          <pc:docMk/>
          <pc:sldMk cId="3065775108" sldId="282"/>
        </pc:sldMkLst>
        <pc:spChg chg="mod">
          <ac:chgData name="Hector Armando Gomez Parra" userId="7c418d1b-ff61-428f-8282-04a7e5b2f822" providerId="ADAL" clId="{9FE8FD0F-82D8-4E1B-A7D8-0FE7D88EA0E0}" dt="2023-03-09T21:18:50.031" v="10" actId="313"/>
          <ac:spMkLst>
            <pc:docMk/>
            <pc:sldMk cId="3065775108" sldId="282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4:25.615" v="132" actId="478"/>
          <ac:picMkLst>
            <pc:docMk/>
            <pc:sldMk cId="3065775108" sldId="282"/>
            <ac:picMk id="3" creationId="{3CAF4192-BD54-DCE8-0A6C-3E00B3AAD6BC}"/>
          </ac:picMkLst>
        </pc:picChg>
        <pc:picChg chg="add mod">
          <ac:chgData name="Hector Armando Gomez Parra" userId="7c418d1b-ff61-428f-8282-04a7e5b2f822" providerId="ADAL" clId="{9FE8FD0F-82D8-4E1B-A7D8-0FE7D88EA0E0}" dt="2023-03-09T21:24:56.899" v="159" actId="1037"/>
          <ac:picMkLst>
            <pc:docMk/>
            <pc:sldMk cId="3065775108" sldId="282"/>
            <ac:picMk id="5" creationId="{643E9489-040B-591B-BEE7-E38D601188DD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5:16.575" v="165" actId="1076"/>
        <pc:sldMkLst>
          <pc:docMk/>
          <pc:sldMk cId="953539750" sldId="283"/>
        </pc:sldMkLst>
        <pc:spChg chg="mod">
          <ac:chgData name="Hector Armando Gomez Parra" userId="7c418d1b-ff61-428f-8282-04a7e5b2f822" providerId="ADAL" clId="{9FE8FD0F-82D8-4E1B-A7D8-0FE7D88EA0E0}" dt="2023-03-09T21:18:50.576" v="11" actId="313"/>
          <ac:spMkLst>
            <pc:docMk/>
            <pc:sldMk cId="953539750" sldId="283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4:59.826" v="160" actId="478"/>
          <ac:picMkLst>
            <pc:docMk/>
            <pc:sldMk cId="953539750" sldId="283"/>
            <ac:picMk id="3" creationId="{95B54543-EB34-C0A0-6679-8E92F38C1DD4}"/>
          </ac:picMkLst>
        </pc:picChg>
        <pc:picChg chg="add mod">
          <ac:chgData name="Hector Armando Gomez Parra" userId="7c418d1b-ff61-428f-8282-04a7e5b2f822" providerId="ADAL" clId="{9FE8FD0F-82D8-4E1B-A7D8-0FE7D88EA0E0}" dt="2023-03-09T21:25:16.575" v="165" actId="1076"/>
          <ac:picMkLst>
            <pc:docMk/>
            <pc:sldMk cId="953539750" sldId="283"/>
            <ac:picMk id="5" creationId="{F0B7310A-CA97-3699-C502-6DDE2881740B}"/>
          </ac:picMkLst>
        </pc:picChg>
      </pc:sldChg>
      <pc:sldChg chg="addSp delSp modSp mod">
        <pc:chgData name="Hector Armando Gomez Parra" userId="7c418d1b-ff61-428f-8282-04a7e5b2f822" providerId="ADAL" clId="{9FE8FD0F-82D8-4E1B-A7D8-0FE7D88EA0E0}" dt="2023-03-09T21:25:30.975" v="169" actId="14100"/>
        <pc:sldMkLst>
          <pc:docMk/>
          <pc:sldMk cId="3330307134" sldId="284"/>
        </pc:sldMkLst>
        <pc:spChg chg="mod">
          <ac:chgData name="Hector Armando Gomez Parra" userId="7c418d1b-ff61-428f-8282-04a7e5b2f822" providerId="ADAL" clId="{9FE8FD0F-82D8-4E1B-A7D8-0FE7D88EA0E0}" dt="2023-03-09T21:18:51.086" v="12" actId="313"/>
          <ac:spMkLst>
            <pc:docMk/>
            <pc:sldMk cId="3330307134" sldId="284"/>
            <ac:spMk id="2" creationId="{AAEFD359-8BC8-4EF2-B1EF-7F7741E7C0D9}"/>
          </ac:spMkLst>
        </pc:spChg>
        <pc:picChg chg="del">
          <ac:chgData name="Hector Armando Gomez Parra" userId="7c418d1b-ff61-428f-8282-04a7e5b2f822" providerId="ADAL" clId="{9FE8FD0F-82D8-4E1B-A7D8-0FE7D88EA0E0}" dt="2023-03-09T21:25:19.399" v="166" actId="478"/>
          <ac:picMkLst>
            <pc:docMk/>
            <pc:sldMk cId="3330307134" sldId="284"/>
            <ac:picMk id="3" creationId="{65833A31-ABE1-6A66-8E98-9A4AB76948C5}"/>
          </ac:picMkLst>
        </pc:picChg>
        <pc:picChg chg="add mod">
          <ac:chgData name="Hector Armando Gomez Parra" userId="7c418d1b-ff61-428f-8282-04a7e5b2f822" providerId="ADAL" clId="{9FE8FD0F-82D8-4E1B-A7D8-0FE7D88EA0E0}" dt="2023-03-09T21:25:30.975" v="169" actId="14100"/>
          <ac:picMkLst>
            <pc:docMk/>
            <pc:sldMk cId="3330307134" sldId="284"/>
            <ac:picMk id="5" creationId="{D9F61B8E-2675-BACB-2107-105A022D796A}"/>
          </ac:picMkLst>
        </pc:picChg>
      </pc:sldChg>
    </pc:docChg>
  </pc:docChgLst>
  <pc:docChgLst>
    <pc:chgData name="Hector Armando Gomez Parra" userId="7c418d1b-ff61-428f-8282-04a7e5b2f822" providerId="ADAL" clId="{091F45D7-AC7E-48BF-BED5-F48FE52E0501}"/>
    <pc:docChg chg="undo custSel addSld delSld modSld delSection modSection">
      <pc:chgData name="Hector Armando Gomez Parra" userId="7c418d1b-ff61-428f-8282-04a7e5b2f822" providerId="ADAL" clId="{091F45D7-AC7E-48BF-BED5-F48FE52E0501}" dt="2023-03-06T19:38:01.518" v="294" actId="1076"/>
      <pc:docMkLst>
        <pc:docMk/>
      </pc:docMkLst>
      <pc:sldChg chg="addSp modSp mod">
        <pc:chgData name="Hector Armando Gomez Parra" userId="7c418d1b-ff61-428f-8282-04a7e5b2f822" providerId="ADAL" clId="{091F45D7-AC7E-48BF-BED5-F48FE52E0501}" dt="2023-03-06T19:20:25.666" v="120" actId="164"/>
        <pc:sldMkLst>
          <pc:docMk/>
          <pc:sldMk cId="766330150" sldId="256"/>
        </pc:sldMkLst>
        <pc:spChg chg="mod">
          <ac:chgData name="Hector Armando Gomez Parra" userId="7c418d1b-ff61-428f-8282-04a7e5b2f822" providerId="ADAL" clId="{091F45D7-AC7E-48BF-BED5-F48FE52E0501}" dt="2023-03-06T19:20:25.666" v="120" actId="164"/>
          <ac:spMkLst>
            <pc:docMk/>
            <pc:sldMk cId="766330150" sldId="256"/>
            <ac:spMk id="5" creationId="{105F5087-B2E5-669B-6E39-2B202EBD3FCD}"/>
          </ac:spMkLst>
        </pc:spChg>
        <pc:grpChg chg="add mod">
          <ac:chgData name="Hector Armando Gomez Parra" userId="7c418d1b-ff61-428f-8282-04a7e5b2f822" providerId="ADAL" clId="{091F45D7-AC7E-48BF-BED5-F48FE52E0501}" dt="2023-03-06T19:20:17.828" v="119" actId="164"/>
          <ac:grpSpMkLst>
            <pc:docMk/>
            <pc:sldMk cId="766330150" sldId="256"/>
            <ac:grpSpMk id="4" creationId="{3D24FCFA-386D-77E4-5BEC-93CD3DBE4172}"/>
          </ac:grpSpMkLst>
        </pc:grpChg>
        <pc:grpChg chg="add mod">
          <ac:chgData name="Hector Armando Gomez Parra" userId="7c418d1b-ff61-428f-8282-04a7e5b2f822" providerId="ADAL" clId="{091F45D7-AC7E-48BF-BED5-F48FE52E0501}" dt="2023-03-06T19:20:25.666" v="120" actId="164"/>
          <ac:grpSpMkLst>
            <pc:docMk/>
            <pc:sldMk cId="766330150" sldId="256"/>
            <ac:grpSpMk id="6" creationId="{F481FCD6-C440-531F-C9AD-BD1A473A4A68}"/>
          </ac:grpSpMkLst>
        </pc:grpChg>
        <pc:picChg chg="add mod">
          <ac:chgData name="Hector Armando Gomez Parra" userId="7c418d1b-ff61-428f-8282-04a7e5b2f822" providerId="ADAL" clId="{091F45D7-AC7E-48BF-BED5-F48FE52E0501}" dt="2023-03-06T19:20:25.666" v="120" actId="164"/>
          <ac:picMkLst>
            <pc:docMk/>
            <pc:sldMk cId="766330150" sldId="256"/>
            <ac:picMk id="2" creationId="{DA806E1E-EFAB-809B-B7E6-C31FEA2AE6A5}"/>
          </ac:picMkLst>
        </pc:picChg>
        <pc:picChg chg="mod">
          <ac:chgData name="Hector Armando Gomez Parra" userId="7c418d1b-ff61-428f-8282-04a7e5b2f822" providerId="ADAL" clId="{091F45D7-AC7E-48BF-BED5-F48FE52E0501}" dt="2023-03-06T19:20:25.666" v="120" actId="164"/>
          <ac:picMkLst>
            <pc:docMk/>
            <pc:sldMk cId="766330150" sldId="256"/>
            <ac:picMk id="3" creationId="{38E0AE89-EA17-2A4F-A554-F31F557F3AB7}"/>
          </ac:picMkLst>
        </pc:picChg>
      </pc:sldChg>
      <pc:sldChg chg="addSp delSp modSp mod">
        <pc:chgData name="Hector Armando Gomez Parra" userId="7c418d1b-ff61-428f-8282-04a7e5b2f822" providerId="ADAL" clId="{091F45D7-AC7E-48BF-BED5-F48FE52E0501}" dt="2023-03-06T19:26:59.687" v="222" actId="1038"/>
        <pc:sldMkLst>
          <pc:docMk/>
          <pc:sldMk cId="3449219383" sldId="273"/>
        </pc:sldMkLst>
        <pc:spChg chg="mod">
          <ac:chgData name="Hector Armando Gomez Parra" userId="7c418d1b-ff61-428f-8282-04a7e5b2f822" providerId="ADAL" clId="{091F45D7-AC7E-48BF-BED5-F48FE52E0501}" dt="2023-03-06T19:24:26.152" v="203" actId="313"/>
          <ac:spMkLst>
            <pc:docMk/>
            <pc:sldMk cId="3449219383" sldId="273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26:59.687" v="222" actId="1038"/>
          <ac:spMkLst>
            <pc:docMk/>
            <pc:sldMk cId="3449219383" sldId="273"/>
            <ac:spMk id="8" creationId="{0EBC5363-CAED-58BD-8595-F0B118A9CF99}"/>
          </ac:spMkLst>
        </pc:spChg>
        <pc:graphicFrameChg chg="del">
          <ac:chgData name="Hector Armando Gomez Parra" userId="7c418d1b-ff61-428f-8282-04a7e5b2f822" providerId="ADAL" clId="{091F45D7-AC7E-48BF-BED5-F48FE52E0501}" dt="2023-03-06T19:19:18.941" v="103" actId="478"/>
          <ac:graphicFrameMkLst>
            <pc:docMk/>
            <pc:sldMk cId="3449219383" sldId="273"/>
            <ac:graphicFrameMk id="5" creationId="{36944F6B-7B58-209B-973C-E5F56C86DEBD}"/>
          </ac:graphicFrameMkLst>
        </pc:graphicFrameChg>
        <pc:graphicFrameChg chg="del">
          <ac:chgData name="Hector Armando Gomez Parra" userId="7c418d1b-ff61-428f-8282-04a7e5b2f822" providerId="ADAL" clId="{091F45D7-AC7E-48BF-BED5-F48FE52E0501}" dt="2023-03-06T19:19:18.941" v="103" actId="478"/>
          <ac:graphicFrameMkLst>
            <pc:docMk/>
            <pc:sldMk cId="3449219383" sldId="273"/>
            <ac:graphicFrameMk id="6" creationId="{B5B10709-BDCE-9C98-FD65-EA976684C189}"/>
          </ac:graphicFrameMkLst>
        </pc:graphicFrameChg>
        <pc:picChg chg="add mod">
          <ac:chgData name="Hector Armando Gomez Parra" userId="7c418d1b-ff61-428f-8282-04a7e5b2f822" providerId="ADAL" clId="{091F45D7-AC7E-48BF-BED5-F48FE52E0501}" dt="2023-03-06T19:26:31.740" v="217" actId="1076"/>
          <ac:picMkLst>
            <pc:docMk/>
            <pc:sldMk cId="3449219383" sldId="273"/>
            <ac:picMk id="4" creationId="{59E38D6A-AEAD-0595-5ECC-E040C9855CED}"/>
          </ac:picMkLst>
        </pc:picChg>
        <pc:cxnChg chg="del">
          <ac:chgData name="Hector Armando Gomez Parra" userId="7c418d1b-ff61-428f-8282-04a7e5b2f822" providerId="ADAL" clId="{091F45D7-AC7E-48BF-BED5-F48FE52E0501}" dt="2023-03-06T19:19:18.941" v="103" actId="478"/>
          <ac:cxnSpMkLst>
            <pc:docMk/>
            <pc:sldMk cId="3449219383" sldId="273"/>
            <ac:cxnSpMk id="7" creationId="{DD501A5C-53AC-144C-8BB3-8847803CBF10}"/>
          </ac:cxnSpMkLst>
        </pc:cxnChg>
      </pc:sldChg>
      <pc:sldChg chg="addSp modSp add mod">
        <pc:chgData name="Hector Armando Gomez Parra" userId="7c418d1b-ff61-428f-8282-04a7e5b2f822" providerId="ADAL" clId="{091F45D7-AC7E-48BF-BED5-F48FE52E0501}" dt="2023-03-06T19:27:58.150" v="237" actId="1036"/>
        <pc:sldMkLst>
          <pc:docMk/>
          <pc:sldMk cId="784144106" sldId="274"/>
        </pc:sldMkLst>
        <pc:spChg chg="mod">
          <ac:chgData name="Hector Armando Gomez Parra" userId="7c418d1b-ff61-428f-8282-04a7e5b2f822" providerId="ADAL" clId="{091F45D7-AC7E-48BF-BED5-F48FE52E0501}" dt="2023-03-06T19:24:26.573" v="204" actId="313"/>
          <ac:spMkLst>
            <pc:docMk/>
            <pc:sldMk cId="784144106" sldId="274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27:58.150" v="237" actId="1036"/>
          <ac:spMkLst>
            <pc:docMk/>
            <pc:sldMk cId="784144106" sldId="274"/>
            <ac:spMk id="4" creationId="{10C06A40-5411-712D-7F9F-E41C0192FB6A}"/>
          </ac:spMkLst>
        </pc:spChg>
        <pc:picChg chg="add mod">
          <ac:chgData name="Hector Armando Gomez Parra" userId="7c418d1b-ff61-428f-8282-04a7e5b2f822" providerId="ADAL" clId="{091F45D7-AC7E-48BF-BED5-F48FE52E0501}" dt="2023-03-06T19:27:48.292" v="226" actId="1076"/>
          <ac:picMkLst>
            <pc:docMk/>
            <pc:sldMk cId="784144106" sldId="274"/>
            <ac:picMk id="3" creationId="{10788965-2ECA-CDAC-F3F5-7F8A6D10EAB5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28:38.349" v="242" actId="1076"/>
        <pc:sldMkLst>
          <pc:docMk/>
          <pc:sldMk cId="2719748781" sldId="275"/>
        </pc:sldMkLst>
        <pc:spChg chg="mod">
          <ac:chgData name="Hector Armando Gomez Parra" userId="7c418d1b-ff61-428f-8282-04a7e5b2f822" providerId="ADAL" clId="{091F45D7-AC7E-48BF-BED5-F48FE52E0501}" dt="2023-03-06T19:24:27.085" v="205" actId="313"/>
          <ac:spMkLst>
            <pc:docMk/>
            <pc:sldMk cId="2719748781" sldId="275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28:38.349" v="242" actId="1076"/>
          <ac:spMkLst>
            <pc:docMk/>
            <pc:sldMk cId="2719748781" sldId="275"/>
            <ac:spMk id="4" creationId="{DA287655-F9F0-6691-1613-3C8E48107BF2}"/>
          </ac:spMkLst>
        </pc:spChg>
        <pc:picChg chg="add mod">
          <ac:chgData name="Hector Armando Gomez Parra" userId="7c418d1b-ff61-428f-8282-04a7e5b2f822" providerId="ADAL" clId="{091F45D7-AC7E-48BF-BED5-F48FE52E0501}" dt="2023-03-06T19:28:30.196" v="240" actId="1076"/>
          <ac:picMkLst>
            <pc:docMk/>
            <pc:sldMk cId="2719748781" sldId="275"/>
            <ac:picMk id="3" creationId="{3BAF7510-2D49-2738-7992-6CE1695DCBEE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32:22.270" v="247" actId="1076"/>
        <pc:sldMkLst>
          <pc:docMk/>
          <pc:sldMk cId="1853332305" sldId="276"/>
        </pc:sldMkLst>
        <pc:spChg chg="mod">
          <ac:chgData name="Hector Armando Gomez Parra" userId="7c418d1b-ff61-428f-8282-04a7e5b2f822" providerId="ADAL" clId="{091F45D7-AC7E-48BF-BED5-F48FE52E0501}" dt="2023-03-06T19:24:27.405" v="206" actId="313"/>
          <ac:spMkLst>
            <pc:docMk/>
            <pc:sldMk cId="1853332305" sldId="276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2:22.270" v="247" actId="1076"/>
          <ac:spMkLst>
            <pc:docMk/>
            <pc:sldMk cId="1853332305" sldId="276"/>
            <ac:spMk id="4" creationId="{ED7DA0AD-8B0C-2479-A9CE-C7D434021710}"/>
          </ac:spMkLst>
        </pc:spChg>
        <pc:picChg chg="add mod">
          <ac:chgData name="Hector Armando Gomez Parra" userId="7c418d1b-ff61-428f-8282-04a7e5b2f822" providerId="ADAL" clId="{091F45D7-AC7E-48BF-BED5-F48FE52E0501}" dt="2023-03-06T19:32:12.141" v="245" actId="1076"/>
          <ac:picMkLst>
            <pc:docMk/>
            <pc:sldMk cId="1853332305" sldId="276"/>
            <ac:picMk id="3" creationId="{3655EE04-7344-EC75-9AF9-AE8E7D4C4377}"/>
          </ac:picMkLst>
        </pc:picChg>
      </pc:sldChg>
      <pc:sldChg chg="del">
        <pc:chgData name="Hector Armando Gomez Parra" userId="7c418d1b-ff61-428f-8282-04a7e5b2f822" providerId="ADAL" clId="{091F45D7-AC7E-48BF-BED5-F48FE52E0501}" dt="2023-03-06T19:19:21.054" v="104" actId="47"/>
        <pc:sldMkLst>
          <pc:docMk/>
          <pc:sldMk cId="3199529697" sldId="276"/>
        </pc:sldMkLst>
      </pc:sldChg>
      <pc:sldChg chg="addSp modSp add mod">
        <pc:chgData name="Hector Armando Gomez Parra" userId="7c418d1b-ff61-428f-8282-04a7e5b2f822" providerId="ADAL" clId="{091F45D7-AC7E-48BF-BED5-F48FE52E0501}" dt="2023-03-06T19:32:50.981" v="252" actId="1076"/>
        <pc:sldMkLst>
          <pc:docMk/>
          <pc:sldMk cId="3609807360" sldId="277"/>
        </pc:sldMkLst>
        <pc:spChg chg="mod">
          <ac:chgData name="Hector Armando Gomez Parra" userId="7c418d1b-ff61-428f-8282-04a7e5b2f822" providerId="ADAL" clId="{091F45D7-AC7E-48BF-BED5-F48FE52E0501}" dt="2023-03-06T19:24:27.820" v="207" actId="313"/>
          <ac:spMkLst>
            <pc:docMk/>
            <pc:sldMk cId="3609807360" sldId="277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2:50.981" v="252" actId="1076"/>
          <ac:spMkLst>
            <pc:docMk/>
            <pc:sldMk cId="3609807360" sldId="277"/>
            <ac:spMk id="4" creationId="{892A249E-A5E7-5444-8E5C-4C90902D3998}"/>
          </ac:spMkLst>
        </pc:spChg>
        <pc:picChg chg="add mod">
          <ac:chgData name="Hector Armando Gomez Parra" userId="7c418d1b-ff61-428f-8282-04a7e5b2f822" providerId="ADAL" clId="{091F45D7-AC7E-48BF-BED5-F48FE52E0501}" dt="2023-03-06T19:32:43.332" v="250" actId="1076"/>
          <ac:picMkLst>
            <pc:docMk/>
            <pc:sldMk cId="3609807360" sldId="277"/>
            <ac:picMk id="3" creationId="{D17E1B2B-F1C1-4D4D-F1E1-29C942C2559A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33:18.390" v="257" actId="1076"/>
        <pc:sldMkLst>
          <pc:docMk/>
          <pc:sldMk cId="4257816779" sldId="278"/>
        </pc:sldMkLst>
        <pc:spChg chg="mod">
          <ac:chgData name="Hector Armando Gomez Parra" userId="7c418d1b-ff61-428f-8282-04a7e5b2f822" providerId="ADAL" clId="{091F45D7-AC7E-48BF-BED5-F48FE52E0501}" dt="2023-03-06T19:24:28.621" v="208" actId="313"/>
          <ac:spMkLst>
            <pc:docMk/>
            <pc:sldMk cId="4257816779" sldId="278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3:18.390" v="257" actId="1076"/>
          <ac:spMkLst>
            <pc:docMk/>
            <pc:sldMk cId="4257816779" sldId="278"/>
            <ac:spMk id="4" creationId="{C8F256FC-2566-6EF1-68F5-B6CCD5CF9D6B}"/>
          </ac:spMkLst>
        </pc:spChg>
        <pc:picChg chg="add mod">
          <ac:chgData name="Hector Armando Gomez Parra" userId="7c418d1b-ff61-428f-8282-04a7e5b2f822" providerId="ADAL" clId="{091F45D7-AC7E-48BF-BED5-F48FE52E0501}" dt="2023-03-06T19:33:09.924" v="255" actId="1076"/>
          <ac:picMkLst>
            <pc:docMk/>
            <pc:sldMk cId="4257816779" sldId="278"/>
            <ac:picMk id="3" creationId="{D85DB756-D222-B345-7DD3-3CF83F73EACD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34:01.542" v="261" actId="1076"/>
        <pc:sldMkLst>
          <pc:docMk/>
          <pc:sldMk cId="2690250359" sldId="279"/>
        </pc:sldMkLst>
        <pc:spChg chg="mod">
          <ac:chgData name="Hector Armando Gomez Parra" userId="7c418d1b-ff61-428f-8282-04a7e5b2f822" providerId="ADAL" clId="{091F45D7-AC7E-48BF-BED5-F48FE52E0501}" dt="2023-03-06T19:24:29.197" v="209" actId="313"/>
          <ac:spMkLst>
            <pc:docMk/>
            <pc:sldMk cId="2690250359" sldId="279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4:01.542" v="261" actId="1076"/>
          <ac:spMkLst>
            <pc:docMk/>
            <pc:sldMk cId="2690250359" sldId="279"/>
            <ac:spMk id="4" creationId="{DA460733-8712-51B1-278A-D77C8FC21F3C}"/>
          </ac:spMkLst>
        </pc:spChg>
        <pc:picChg chg="add mod">
          <ac:chgData name="Hector Armando Gomez Parra" userId="7c418d1b-ff61-428f-8282-04a7e5b2f822" providerId="ADAL" clId="{091F45D7-AC7E-48BF-BED5-F48FE52E0501}" dt="2023-03-06T19:33:52.661" v="259" actId="1076"/>
          <ac:picMkLst>
            <pc:docMk/>
            <pc:sldMk cId="2690250359" sldId="279"/>
            <ac:picMk id="3" creationId="{B82F3575-4E88-635B-C5CA-A67D65BB7614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34:24.317" v="265" actId="1076"/>
        <pc:sldMkLst>
          <pc:docMk/>
          <pc:sldMk cId="1336626190" sldId="280"/>
        </pc:sldMkLst>
        <pc:spChg chg="mod">
          <ac:chgData name="Hector Armando Gomez Parra" userId="7c418d1b-ff61-428f-8282-04a7e5b2f822" providerId="ADAL" clId="{091F45D7-AC7E-48BF-BED5-F48FE52E0501}" dt="2023-03-06T19:24:29.572" v="210" actId="313"/>
          <ac:spMkLst>
            <pc:docMk/>
            <pc:sldMk cId="1336626190" sldId="280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4:24.317" v="265" actId="1076"/>
          <ac:spMkLst>
            <pc:docMk/>
            <pc:sldMk cId="1336626190" sldId="280"/>
            <ac:spMk id="4" creationId="{12FB9EDA-2C4E-AAE9-1D74-EA6B03F1FAB1}"/>
          </ac:spMkLst>
        </pc:spChg>
        <pc:picChg chg="add mod">
          <ac:chgData name="Hector Armando Gomez Parra" userId="7c418d1b-ff61-428f-8282-04a7e5b2f822" providerId="ADAL" clId="{091F45D7-AC7E-48BF-BED5-F48FE52E0501}" dt="2023-03-06T19:34:15.109" v="263" actId="1076"/>
          <ac:picMkLst>
            <pc:docMk/>
            <pc:sldMk cId="1336626190" sldId="280"/>
            <ac:picMk id="3" creationId="{A9E15872-0CE8-6FA1-4076-C49C2C640752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36:39.087" v="276" actId="1076"/>
        <pc:sldMkLst>
          <pc:docMk/>
          <pc:sldMk cId="1496015551" sldId="281"/>
        </pc:sldMkLst>
        <pc:spChg chg="mod">
          <ac:chgData name="Hector Armando Gomez Parra" userId="7c418d1b-ff61-428f-8282-04a7e5b2f822" providerId="ADAL" clId="{091F45D7-AC7E-48BF-BED5-F48FE52E0501}" dt="2023-03-06T19:36:15.006" v="270" actId="1076"/>
          <ac:spMkLst>
            <pc:docMk/>
            <pc:sldMk cId="1496015551" sldId="281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6:39.087" v="276" actId="1076"/>
          <ac:spMkLst>
            <pc:docMk/>
            <pc:sldMk cId="1496015551" sldId="281"/>
            <ac:spMk id="4" creationId="{025B81B6-5031-B475-331D-E90899966C79}"/>
          </ac:spMkLst>
        </pc:spChg>
        <pc:picChg chg="add mod ord">
          <ac:chgData name="Hector Armando Gomez Parra" userId="7c418d1b-ff61-428f-8282-04a7e5b2f822" providerId="ADAL" clId="{091F45D7-AC7E-48BF-BED5-F48FE52E0501}" dt="2023-03-06T19:36:26.838" v="274" actId="167"/>
          <ac:picMkLst>
            <pc:docMk/>
            <pc:sldMk cId="1496015551" sldId="281"/>
            <ac:picMk id="3" creationId="{5EF3D35A-BCFE-D11B-B0B5-355F3F7ED3B1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37:13.214" v="283" actId="1076"/>
        <pc:sldMkLst>
          <pc:docMk/>
          <pc:sldMk cId="3065775108" sldId="282"/>
        </pc:sldMkLst>
        <pc:spChg chg="mod">
          <ac:chgData name="Hector Armando Gomez Parra" userId="7c418d1b-ff61-428f-8282-04a7e5b2f822" providerId="ADAL" clId="{091F45D7-AC7E-48BF-BED5-F48FE52E0501}" dt="2023-03-06T19:24:30.269" v="212" actId="313"/>
          <ac:spMkLst>
            <pc:docMk/>
            <pc:sldMk cId="3065775108" sldId="282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7:13.214" v="283" actId="1076"/>
          <ac:spMkLst>
            <pc:docMk/>
            <pc:sldMk cId="3065775108" sldId="282"/>
            <ac:spMk id="4" creationId="{92C2F90B-6584-DB9C-2EF5-A49AC233CAEA}"/>
          </ac:spMkLst>
        </pc:spChg>
        <pc:picChg chg="add mod">
          <ac:chgData name="Hector Armando Gomez Parra" userId="7c418d1b-ff61-428f-8282-04a7e5b2f822" providerId="ADAL" clId="{091F45D7-AC7E-48BF-BED5-F48FE52E0501}" dt="2023-03-06T19:37:05.005" v="281" actId="1076"/>
          <ac:picMkLst>
            <pc:docMk/>
            <pc:sldMk cId="3065775108" sldId="282"/>
            <ac:picMk id="3" creationId="{3CAF4192-BD54-DCE8-0A6C-3E00B3AAD6BC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37:37.015" v="289" actId="1036"/>
        <pc:sldMkLst>
          <pc:docMk/>
          <pc:sldMk cId="953539750" sldId="283"/>
        </pc:sldMkLst>
        <pc:spChg chg="mod">
          <ac:chgData name="Hector Armando Gomez Parra" userId="7c418d1b-ff61-428f-8282-04a7e5b2f822" providerId="ADAL" clId="{091F45D7-AC7E-48BF-BED5-F48FE52E0501}" dt="2023-03-06T19:24:30.717" v="213" actId="313"/>
          <ac:spMkLst>
            <pc:docMk/>
            <pc:sldMk cId="953539750" sldId="283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7:37.015" v="289" actId="1036"/>
          <ac:spMkLst>
            <pc:docMk/>
            <pc:sldMk cId="953539750" sldId="283"/>
            <ac:spMk id="4" creationId="{4CDEDCE3-E311-6E8F-5F96-ECAF9E23DAB9}"/>
          </ac:spMkLst>
        </pc:spChg>
        <pc:picChg chg="add mod">
          <ac:chgData name="Hector Armando Gomez Parra" userId="7c418d1b-ff61-428f-8282-04a7e5b2f822" providerId="ADAL" clId="{091F45D7-AC7E-48BF-BED5-F48FE52E0501}" dt="2023-03-06T19:37:27.934" v="286" actId="1076"/>
          <ac:picMkLst>
            <pc:docMk/>
            <pc:sldMk cId="953539750" sldId="283"/>
            <ac:picMk id="3" creationId="{95B54543-EB34-C0A0-6679-8E92F38C1DD4}"/>
          </ac:picMkLst>
        </pc:picChg>
      </pc:sldChg>
      <pc:sldChg chg="addSp modSp add mod">
        <pc:chgData name="Hector Armando Gomez Parra" userId="7c418d1b-ff61-428f-8282-04a7e5b2f822" providerId="ADAL" clId="{091F45D7-AC7E-48BF-BED5-F48FE52E0501}" dt="2023-03-06T19:38:01.518" v="294" actId="1076"/>
        <pc:sldMkLst>
          <pc:docMk/>
          <pc:sldMk cId="3330307134" sldId="284"/>
        </pc:sldMkLst>
        <pc:spChg chg="mod">
          <ac:chgData name="Hector Armando Gomez Parra" userId="7c418d1b-ff61-428f-8282-04a7e5b2f822" providerId="ADAL" clId="{091F45D7-AC7E-48BF-BED5-F48FE52E0501}" dt="2023-03-06T19:24:31.093" v="214" actId="313"/>
          <ac:spMkLst>
            <pc:docMk/>
            <pc:sldMk cId="3330307134" sldId="284"/>
            <ac:spMk id="2" creationId="{AAEFD359-8BC8-4EF2-B1EF-7F7741E7C0D9}"/>
          </ac:spMkLst>
        </pc:spChg>
        <pc:spChg chg="add mod">
          <ac:chgData name="Hector Armando Gomez Parra" userId="7c418d1b-ff61-428f-8282-04a7e5b2f822" providerId="ADAL" clId="{091F45D7-AC7E-48BF-BED5-F48FE52E0501}" dt="2023-03-06T19:38:01.518" v="294" actId="1076"/>
          <ac:spMkLst>
            <pc:docMk/>
            <pc:sldMk cId="3330307134" sldId="284"/>
            <ac:spMk id="4" creationId="{F0B99A1F-7302-18A9-DDF5-5D6A866E20B6}"/>
          </ac:spMkLst>
        </pc:spChg>
        <pc:picChg chg="add mod">
          <ac:chgData name="Hector Armando Gomez Parra" userId="7c418d1b-ff61-428f-8282-04a7e5b2f822" providerId="ADAL" clId="{091F45D7-AC7E-48BF-BED5-F48FE52E0501}" dt="2023-03-06T19:37:49.710" v="292" actId="1076"/>
          <ac:picMkLst>
            <pc:docMk/>
            <pc:sldMk cId="3330307134" sldId="284"/>
            <ac:picMk id="3" creationId="{65833A31-ABE1-6A66-8E98-9A4AB76948C5}"/>
          </ac:picMkLst>
        </pc:picChg>
      </pc:sldChg>
      <pc:sldChg chg="modSp add mod">
        <pc:chgData name="Hector Armando Gomez Parra" userId="7c418d1b-ff61-428f-8282-04a7e5b2f822" providerId="ADAL" clId="{091F45D7-AC7E-48BF-BED5-F48FE52E0501}" dt="2023-03-06T19:21:07.995" v="152" actId="20577"/>
        <pc:sldMkLst>
          <pc:docMk/>
          <pc:sldMk cId="2793977887" sldId="285"/>
        </pc:sldMkLst>
        <pc:spChg chg="mod">
          <ac:chgData name="Hector Armando Gomez Parra" userId="7c418d1b-ff61-428f-8282-04a7e5b2f822" providerId="ADAL" clId="{091F45D7-AC7E-48BF-BED5-F48FE52E0501}" dt="2023-03-06T19:21:07.995" v="152" actId="20577"/>
          <ac:spMkLst>
            <pc:docMk/>
            <pc:sldMk cId="2793977887" sldId="285"/>
            <ac:spMk id="5" creationId="{105F5087-B2E5-669B-6E39-2B202EBD3FCD}"/>
          </ac:spMkLst>
        </pc:spChg>
      </pc:sldChg>
      <pc:sldChg chg="del">
        <pc:chgData name="Hector Armando Gomez Parra" userId="7c418d1b-ff61-428f-8282-04a7e5b2f822" providerId="ADAL" clId="{091F45D7-AC7E-48BF-BED5-F48FE52E0501}" dt="2023-03-06T19:19:10.172" v="102" actId="47"/>
        <pc:sldMkLst>
          <pc:docMk/>
          <pc:sldMk cId="3026411358" sldId="287"/>
        </pc:sldMkLst>
      </pc:sldChg>
      <pc:sldChg chg="del">
        <pc:chgData name="Hector Armando Gomez Parra" userId="7c418d1b-ff61-428f-8282-04a7e5b2f822" providerId="ADAL" clId="{091F45D7-AC7E-48BF-BED5-F48FE52E0501}" dt="2023-03-06T19:19:22.566" v="105" actId="47"/>
        <pc:sldMkLst>
          <pc:docMk/>
          <pc:sldMk cId="3858030140" sldId="307"/>
        </pc:sldMkLst>
      </pc:sldChg>
    </pc:docChg>
  </pc:docChgLst>
  <pc:docChgLst>
    <pc:chgData name="Hector Armando Gomez Parra" userId="7c418d1b-ff61-428f-8282-04a7e5b2f822" providerId="ADAL" clId="{19E8BF34-A375-4EF1-9849-6AC32F67D2BB}"/>
    <pc:docChg chg="custSel modSld">
      <pc:chgData name="Hector Armando Gomez Parra" userId="7c418d1b-ff61-428f-8282-04a7e5b2f822" providerId="ADAL" clId="{19E8BF34-A375-4EF1-9849-6AC32F67D2BB}" dt="2023-04-18T15:43:34.925" v="83" actId="1076"/>
      <pc:docMkLst>
        <pc:docMk/>
      </pc:docMkLst>
      <pc:sldChg chg="modSp mod">
        <pc:chgData name="Hector Armando Gomez Parra" userId="7c418d1b-ff61-428f-8282-04a7e5b2f822" providerId="ADAL" clId="{19E8BF34-A375-4EF1-9849-6AC32F67D2BB}" dt="2023-04-18T15:35:21.918" v="4" actId="20577"/>
        <pc:sldMkLst>
          <pc:docMk/>
          <pc:sldMk cId="766330150" sldId="256"/>
        </pc:sldMkLst>
        <pc:spChg chg="mod">
          <ac:chgData name="Hector Armando Gomez Parra" userId="7c418d1b-ff61-428f-8282-04a7e5b2f822" providerId="ADAL" clId="{19E8BF34-A375-4EF1-9849-6AC32F67D2BB}" dt="2023-04-18T15:35:21.918" v="4" actId="20577"/>
          <ac:spMkLst>
            <pc:docMk/>
            <pc:sldMk cId="766330150" sldId="256"/>
            <ac:spMk id="5" creationId="{105F5087-B2E5-669B-6E39-2B202EBD3FCD}"/>
          </ac:spMkLst>
        </pc:spChg>
      </pc:sldChg>
      <pc:sldChg chg="addSp delSp modSp mod">
        <pc:chgData name="Hector Armando Gomez Parra" userId="7c418d1b-ff61-428f-8282-04a7e5b2f822" providerId="ADAL" clId="{19E8BF34-A375-4EF1-9849-6AC32F67D2BB}" dt="2023-04-18T15:37:11.230" v="23" actId="1076"/>
        <pc:sldMkLst>
          <pc:docMk/>
          <pc:sldMk cId="3449219383" sldId="273"/>
        </pc:sldMkLst>
        <pc:spChg chg="mod">
          <ac:chgData name="Hector Armando Gomez Parra" userId="7c418d1b-ff61-428f-8282-04a7e5b2f822" providerId="ADAL" clId="{19E8BF34-A375-4EF1-9849-6AC32F67D2BB}" dt="2023-04-18T15:35:41.350" v="5" actId="313"/>
          <ac:spMkLst>
            <pc:docMk/>
            <pc:sldMk cId="3449219383" sldId="273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37:11.230" v="23" actId="1076"/>
          <ac:picMkLst>
            <pc:docMk/>
            <pc:sldMk cId="3449219383" sldId="273"/>
            <ac:picMk id="4" creationId="{7CA14A14-102F-D095-AE8F-9FC358386031}"/>
          </ac:picMkLst>
        </pc:picChg>
        <pc:picChg chg="del">
          <ac:chgData name="Hector Armando Gomez Parra" userId="7c418d1b-ff61-428f-8282-04a7e5b2f822" providerId="ADAL" clId="{19E8BF34-A375-4EF1-9849-6AC32F67D2BB}" dt="2023-04-18T15:36:58.400" v="17" actId="478"/>
          <ac:picMkLst>
            <pc:docMk/>
            <pc:sldMk cId="3449219383" sldId="273"/>
            <ac:picMk id="5" creationId="{37FB3ADD-6AF4-5510-88D2-09129F6D552F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37:55.304" v="30" actId="14100"/>
        <pc:sldMkLst>
          <pc:docMk/>
          <pc:sldMk cId="784144106" sldId="274"/>
        </pc:sldMkLst>
        <pc:spChg chg="mod">
          <ac:chgData name="Hector Armando Gomez Parra" userId="7c418d1b-ff61-428f-8282-04a7e5b2f822" providerId="ADAL" clId="{19E8BF34-A375-4EF1-9849-6AC32F67D2BB}" dt="2023-04-18T15:35:42.089" v="6" actId="313"/>
          <ac:spMkLst>
            <pc:docMk/>
            <pc:sldMk cId="784144106" sldId="274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37:55.304" v="30" actId="14100"/>
          <ac:picMkLst>
            <pc:docMk/>
            <pc:sldMk cId="784144106" sldId="274"/>
            <ac:picMk id="3" creationId="{11764FDD-5022-A8CC-1039-C7E23270EEC1}"/>
          </ac:picMkLst>
        </pc:picChg>
        <pc:picChg chg="del">
          <ac:chgData name="Hector Armando Gomez Parra" userId="7c418d1b-ff61-428f-8282-04a7e5b2f822" providerId="ADAL" clId="{19E8BF34-A375-4EF1-9849-6AC32F67D2BB}" dt="2023-04-18T15:37:33.697" v="24" actId="478"/>
          <ac:picMkLst>
            <pc:docMk/>
            <pc:sldMk cId="784144106" sldId="274"/>
            <ac:picMk id="5" creationId="{CB5F3B88-DCBD-82B2-8933-4240B9330E48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38:17.248" v="40" actId="1036"/>
        <pc:sldMkLst>
          <pc:docMk/>
          <pc:sldMk cId="2719748781" sldId="275"/>
        </pc:sldMkLst>
        <pc:spChg chg="mod">
          <ac:chgData name="Hector Armando Gomez Parra" userId="7c418d1b-ff61-428f-8282-04a7e5b2f822" providerId="ADAL" clId="{19E8BF34-A375-4EF1-9849-6AC32F67D2BB}" dt="2023-04-18T15:35:42.729" v="7" actId="313"/>
          <ac:spMkLst>
            <pc:docMk/>
            <pc:sldMk cId="2719748781" sldId="275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38:17.248" v="40" actId="1036"/>
          <ac:picMkLst>
            <pc:docMk/>
            <pc:sldMk cId="2719748781" sldId="275"/>
            <ac:picMk id="3" creationId="{10BBAFFC-DD29-8560-8B70-EFB8750BEDCC}"/>
          </ac:picMkLst>
        </pc:picChg>
        <pc:picChg chg="del">
          <ac:chgData name="Hector Armando Gomez Parra" userId="7c418d1b-ff61-428f-8282-04a7e5b2f822" providerId="ADAL" clId="{19E8BF34-A375-4EF1-9849-6AC32F67D2BB}" dt="2023-04-18T15:37:58.961" v="31" actId="478"/>
          <ac:picMkLst>
            <pc:docMk/>
            <pc:sldMk cId="2719748781" sldId="275"/>
            <ac:picMk id="5" creationId="{FE229E1E-C0A8-84E7-1579-890D0B9D6449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42:21.428" v="73" actId="1076"/>
        <pc:sldMkLst>
          <pc:docMk/>
          <pc:sldMk cId="1853332305" sldId="276"/>
        </pc:sldMkLst>
        <pc:spChg chg="mod">
          <ac:chgData name="Hector Armando Gomez Parra" userId="7c418d1b-ff61-428f-8282-04a7e5b2f822" providerId="ADAL" clId="{19E8BF34-A375-4EF1-9849-6AC32F67D2BB}" dt="2023-04-18T15:35:43.912" v="8" actId="313"/>
          <ac:spMkLst>
            <pc:docMk/>
            <pc:sldMk cId="1853332305" sldId="276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42:21.428" v="73" actId="1076"/>
          <ac:picMkLst>
            <pc:docMk/>
            <pc:sldMk cId="1853332305" sldId="276"/>
            <ac:picMk id="3" creationId="{DDA03A9C-62B9-EE0B-3A18-695BE4309E88}"/>
          </ac:picMkLst>
        </pc:picChg>
        <pc:picChg chg="del">
          <ac:chgData name="Hector Armando Gomez Parra" userId="7c418d1b-ff61-428f-8282-04a7e5b2f822" providerId="ADAL" clId="{19E8BF34-A375-4EF1-9849-6AC32F67D2BB}" dt="2023-04-18T15:42:10.271" v="69" actId="478"/>
          <ac:picMkLst>
            <pc:docMk/>
            <pc:sldMk cId="1853332305" sldId="276"/>
            <ac:picMk id="5" creationId="{DB401DEC-34F9-4839-DAC4-6A3C797E8510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42:34.028" v="78" actId="1076"/>
        <pc:sldMkLst>
          <pc:docMk/>
          <pc:sldMk cId="3609807360" sldId="277"/>
        </pc:sldMkLst>
        <pc:spChg chg="mod">
          <ac:chgData name="Hector Armando Gomez Parra" userId="7c418d1b-ff61-428f-8282-04a7e5b2f822" providerId="ADAL" clId="{19E8BF34-A375-4EF1-9849-6AC32F67D2BB}" dt="2023-04-18T15:35:44.360" v="9" actId="313"/>
          <ac:spMkLst>
            <pc:docMk/>
            <pc:sldMk cId="3609807360" sldId="277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42:34.028" v="78" actId="1076"/>
          <ac:picMkLst>
            <pc:docMk/>
            <pc:sldMk cId="3609807360" sldId="277"/>
            <ac:picMk id="3" creationId="{7964CEBA-42DE-E9F6-6E64-B026EFE76217}"/>
          </ac:picMkLst>
        </pc:picChg>
        <pc:picChg chg="del">
          <ac:chgData name="Hector Armando Gomez Parra" userId="7c418d1b-ff61-428f-8282-04a7e5b2f822" providerId="ADAL" clId="{19E8BF34-A375-4EF1-9849-6AC32F67D2BB}" dt="2023-04-18T15:42:23.263" v="74" actId="478"/>
          <ac:picMkLst>
            <pc:docMk/>
            <pc:sldMk cId="3609807360" sldId="277"/>
            <ac:picMk id="5" creationId="{659D6840-6118-7707-FA9F-892CE2FCE408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43:34.925" v="83" actId="1076"/>
        <pc:sldMkLst>
          <pc:docMk/>
          <pc:sldMk cId="4257816779" sldId="278"/>
        </pc:sldMkLst>
        <pc:spChg chg="mod">
          <ac:chgData name="Hector Armando Gomez Parra" userId="7c418d1b-ff61-428f-8282-04a7e5b2f822" providerId="ADAL" clId="{19E8BF34-A375-4EF1-9849-6AC32F67D2BB}" dt="2023-04-18T15:35:45.144" v="10" actId="313"/>
          <ac:spMkLst>
            <pc:docMk/>
            <pc:sldMk cId="4257816779" sldId="278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43:34.925" v="83" actId="1076"/>
          <ac:picMkLst>
            <pc:docMk/>
            <pc:sldMk cId="4257816779" sldId="278"/>
            <ac:picMk id="3" creationId="{12B87B86-B8FE-0D8C-0B23-A4CD1A349764}"/>
          </ac:picMkLst>
        </pc:picChg>
        <pc:picChg chg="del">
          <ac:chgData name="Hector Armando Gomez Parra" userId="7c418d1b-ff61-428f-8282-04a7e5b2f822" providerId="ADAL" clId="{19E8BF34-A375-4EF1-9849-6AC32F67D2BB}" dt="2023-04-18T15:43:22.797" v="79" actId="478"/>
          <ac:picMkLst>
            <pc:docMk/>
            <pc:sldMk cId="4257816779" sldId="278"/>
            <ac:picMk id="5" creationId="{25DD4977-63AA-1F57-3992-30D940275929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38:43.255" v="43" actId="1076"/>
        <pc:sldMkLst>
          <pc:docMk/>
          <pc:sldMk cId="2690250359" sldId="279"/>
        </pc:sldMkLst>
        <pc:spChg chg="mod">
          <ac:chgData name="Hector Armando Gomez Parra" userId="7c418d1b-ff61-428f-8282-04a7e5b2f822" providerId="ADAL" clId="{19E8BF34-A375-4EF1-9849-6AC32F67D2BB}" dt="2023-04-18T15:35:45.560" v="11" actId="313"/>
          <ac:spMkLst>
            <pc:docMk/>
            <pc:sldMk cId="2690250359" sldId="279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38:43.255" v="43" actId="1076"/>
          <ac:picMkLst>
            <pc:docMk/>
            <pc:sldMk cId="2690250359" sldId="279"/>
            <ac:picMk id="3" creationId="{A0D5BE14-17E9-3A34-524A-D03C9F8FB3C4}"/>
          </ac:picMkLst>
        </pc:picChg>
        <pc:picChg chg="del">
          <ac:chgData name="Hector Armando Gomez Parra" userId="7c418d1b-ff61-428f-8282-04a7e5b2f822" providerId="ADAL" clId="{19E8BF34-A375-4EF1-9849-6AC32F67D2BB}" dt="2023-04-18T15:38:35.362" v="41" actId="478"/>
          <ac:picMkLst>
            <pc:docMk/>
            <pc:sldMk cId="2690250359" sldId="279"/>
            <ac:picMk id="5" creationId="{B395F1F1-7108-F837-F997-7B25ED3FB3A3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39:07.317" v="47" actId="1076"/>
        <pc:sldMkLst>
          <pc:docMk/>
          <pc:sldMk cId="1336626190" sldId="280"/>
        </pc:sldMkLst>
        <pc:spChg chg="mod">
          <ac:chgData name="Hector Armando Gomez Parra" userId="7c418d1b-ff61-428f-8282-04a7e5b2f822" providerId="ADAL" clId="{19E8BF34-A375-4EF1-9849-6AC32F67D2BB}" dt="2023-04-18T15:35:45.961" v="12" actId="313"/>
          <ac:spMkLst>
            <pc:docMk/>
            <pc:sldMk cId="1336626190" sldId="280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39:07.317" v="47" actId="1076"/>
          <ac:picMkLst>
            <pc:docMk/>
            <pc:sldMk cId="1336626190" sldId="280"/>
            <ac:picMk id="3" creationId="{E4DEFEF7-1511-2D7F-999A-CC9BFF91FEF8}"/>
          </ac:picMkLst>
        </pc:picChg>
        <pc:picChg chg="del">
          <ac:chgData name="Hector Armando Gomez Parra" userId="7c418d1b-ff61-428f-8282-04a7e5b2f822" providerId="ADAL" clId="{19E8BF34-A375-4EF1-9849-6AC32F67D2BB}" dt="2023-04-18T15:38:46.191" v="44" actId="478"/>
          <ac:picMkLst>
            <pc:docMk/>
            <pc:sldMk cId="1336626190" sldId="280"/>
            <ac:picMk id="5" creationId="{7F2BB64E-5782-31F9-BC84-24F9805A0CAC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39:33.828" v="53" actId="1076"/>
        <pc:sldMkLst>
          <pc:docMk/>
          <pc:sldMk cId="1496015551" sldId="281"/>
        </pc:sldMkLst>
        <pc:spChg chg="mod">
          <ac:chgData name="Hector Armando Gomez Parra" userId="7c418d1b-ff61-428f-8282-04a7e5b2f822" providerId="ADAL" clId="{19E8BF34-A375-4EF1-9849-6AC32F67D2BB}" dt="2023-04-18T15:35:46.536" v="13" actId="313"/>
          <ac:spMkLst>
            <pc:docMk/>
            <pc:sldMk cId="1496015551" sldId="281"/>
            <ac:spMk id="2" creationId="{AAEFD359-8BC8-4EF2-B1EF-7F7741E7C0D9}"/>
          </ac:spMkLst>
        </pc:spChg>
        <pc:spChg chg="mod">
          <ac:chgData name="Hector Armando Gomez Parra" userId="7c418d1b-ff61-428f-8282-04a7e5b2f822" providerId="ADAL" clId="{19E8BF34-A375-4EF1-9849-6AC32F67D2BB}" dt="2023-04-18T15:39:33.828" v="53" actId="1076"/>
          <ac:spMkLst>
            <pc:docMk/>
            <pc:sldMk cId="1496015551" sldId="281"/>
            <ac:spMk id="4" creationId="{025B81B6-5031-B475-331D-E90899966C79}"/>
          </ac:spMkLst>
        </pc:spChg>
        <pc:picChg chg="add mod">
          <ac:chgData name="Hector Armando Gomez Parra" userId="7c418d1b-ff61-428f-8282-04a7e5b2f822" providerId="ADAL" clId="{19E8BF34-A375-4EF1-9849-6AC32F67D2BB}" dt="2023-04-18T15:39:29.812" v="52" actId="1076"/>
          <ac:picMkLst>
            <pc:docMk/>
            <pc:sldMk cId="1496015551" sldId="281"/>
            <ac:picMk id="3" creationId="{DBA6E4DB-13D6-22FE-D4C6-5E2AC10A6435}"/>
          </ac:picMkLst>
        </pc:picChg>
        <pc:picChg chg="del">
          <ac:chgData name="Hector Armando Gomez Parra" userId="7c418d1b-ff61-428f-8282-04a7e5b2f822" providerId="ADAL" clId="{19E8BF34-A375-4EF1-9849-6AC32F67D2BB}" dt="2023-04-18T15:39:12.848" v="48" actId="478"/>
          <ac:picMkLst>
            <pc:docMk/>
            <pc:sldMk cId="1496015551" sldId="281"/>
            <ac:picMk id="5" creationId="{0F947587-6563-CDBE-4F1A-B663CFC6400A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39:58.875" v="58" actId="1076"/>
        <pc:sldMkLst>
          <pc:docMk/>
          <pc:sldMk cId="3065775108" sldId="282"/>
        </pc:sldMkLst>
        <pc:spChg chg="mod">
          <ac:chgData name="Hector Armando Gomez Parra" userId="7c418d1b-ff61-428f-8282-04a7e5b2f822" providerId="ADAL" clId="{19E8BF34-A375-4EF1-9849-6AC32F67D2BB}" dt="2023-04-18T15:35:47.160" v="14" actId="313"/>
          <ac:spMkLst>
            <pc:docMk/>
            <pc:sldMk cId="3065775108" sldId="282"/>
            <ac:spMk id="2" creationId="{AAEFD359-8BC8-4EF2-B1EF-7F7741E7C0D9}"/>
          </ac:spMkLst>
        </pc:spChg>
        <pc:spChg chg="mod">
          <ac:chgData name="Hector Armando Gomez Parra" userId="7c418d1b-ff61-428f-8282-04a7e5b2f822" providerId="ADAL" clId="{19E8BF34-A375-4EF1-9849-6AC32F67D2BB}" dt="2023-04-18T15:39:58.875" v="58" actId="1076"/>
          <ac:spMkLst>
            <pc:docMk/>
            <pc:sldMk cId="3065775108" sldId="282"/>
            <ac:spMk id="4" creationId="{92C2F90B-6584-DB9C-2EF5-A49AC233CAEA}"/>
          </ac:spMkLst>
        </pc:spChg>
        <pc:picChg chg="add mod">
          <ac:chgData name="Hector Armando Gomez Parra" userId="7c418d1b-ff61-428f-8282-04a7e5b2f822" providerId="ADAL" clId="{19E8BF34-A375-4EF1-9849-6AC32F67D2BB}" dt="2023-04-18T15:39:53.892" v="57" actId="14100"/>
          <ac:picMkLst>
            <pc:docMk/>
            <pc:sldMk cId="3065775108" sldId="282"/>
            <ac:picMk id="3" creationId="{E1AFBB34-D8B1-50A8-CFD4-1E0643C7CE3D}"/>
          </ac:picMkLst>
        </pc:picChg>
        <pc:picChg chg="del">
          <ac:chgData name="Hector Armando Gomez Parra" userId="7c418d1b-ff61-428f-8282-04a7e5b2f822" providerId="ADAL" clId="{19E8BF34-A375-4EF1-9849-6AC32F67D2BB}" dt="2023-04-18T15:39:37.913" v="54" actId="478"/>
          <ac:picMkLst>
            <pc:docMk/>
            <pc:sldMk cId="3065775108" sldId="282"/>
            <ac:picMk id="5" creationId="{643E9489-040B-591B-BEE7-E38D601188DD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40:17.628" v="63" actId="1076"/>
        <pc:sldMkLst>
          <pc:docMk/>
          <pc:sldMk cId="953539750" sldId="283"/>
        </pc:sldMkLst>
        <pc:spChg chg="mod">
          <ac:chgData name="Hector Armando Gomez Parra" userId="7c418d1b-ff61-428f-8282-04a7e5b2f822" providerId="ADAL" clId="{19E8BF34-A375-4EF1-9849-6AC32F67D2BB}" dt="2023-04-18T15:35:47.752" v="15" actId="313"/>
          <ac:spMkLst>
            <pc:docMk/>
            <pc:sldMk cId="953539750" sldId="283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40:17.628" v="63" actId="1076"/>
          <ac:picMkLst>
            <pc:docMk/>
            <pc:sldMk cId="953539750" sldId="283"/>
            <ac:picMk id="3" creationId="{09503E0F-3C73-B37B-5B58-A402063EAB11}"/>
          </ac:picMkLst>
        </pc:picChg>
        <pc:picChg chg="del">
          <ac:chgData name="Hector Armando Gomez Parra" userId="7c418d1b-ff61-428f-8282-04a7e5b2f822" providerId="ADAL" clId="{19E8BF34-A375-4EF1-9849-6AC32F67D2BB}" dt="2023-04-18T15:40:02.039" v="59" actId="478"/>
          <ac:picMkLst>
            <pc:docMk/>
            <pc:sldMk cId="953539750" sldId="283"/>
            <ac:picMk id="5" creationId="{F0B7310A-CA97-3699-C502-6DDE2881740B}"/>
          </ac:picMkLst>
        </pc:picChg>
      </pc:sldChg>
      <pc:sldChg chg="addSp delSp modSp mod">
        <pc:chgData name="Hector Armando Gomez Parra" userId="7c418d1b-ff61-428f-8282-04a7e5b2f822" providerId="ADAL" clId="{19E8BF34-A375-4EF1-9849-6AC32F67D2BB}" dt="2023-04-18T15:40:35.364" v="68" actId="1076"/>
        <pc:sldMkLst>
          <pc:docMk/>
          <pc:sldMk cId="3330307134" sldId="284"/>
        </pc:sldMkLst>
        <pc:spChg chg="mod">
          <ac:chgData name="Hector Armando Gomez Parra" userId="7c418d1b-ff61-428f-8282-04a7e5b2f822" providerId="ADAL" clId="{19E8BF34-A375-4EF1-9849-6AC32F67D2BB}" dt="2023-04-18T15:35:48.264" v="16" actId="313"/>
          <ac:spMkLst>
            <pc:docMk/>
            <pc:sldMk cId="3330307134" sldId="284"/>
            <ac:spMk id="2" creationId="{AAEFD359-8BC8-4EF2-B1EF-7F7741E7C0D9}"/>
          </ac:spMkLst>
        </pc:spChg>
        <pc:picChg chg="add mod">
          <ac:chgData name="Hector Armando Gomez Parra" userId="7c418d1b-ff61-428f-8282-04a7e5b2f822" providerId="ADAL" clId="{19E8BF34-A375-4EF1-9849-6AC32F67D2BB}" dt="2023-04-18T15:40:35.364" v="68" actId="1076"/>
          <ac:picMkLst>
            <pc:docMk/>
            <pc:sldMk cId="3330307134" sldId="284"/>
            <ac:picMk id="3" creationId="{7CF9ED1E-9EC0-A7F4-FCAB-901978500998}"/>
          </ac:picMkLst>
        </pc:picChg>
        <pc:picChg chg="del">
          <ac:chgData name="Hector Armando Gomez Parra" userId="7c418d1b-ff61-428f-8282-04a7e5b2f822" providerId="ADAL" clId="{19E8BF34-A375-4EF1-9849-6AC32F67D2BB}" dt="2023-04-18T15:40:21.895" v="64" actId="478"/>
          <ac:picMkLst>
            <pc:docMk/>
            <pc:sldMk cId="3330307134" sldId="284"/>
            <ac:picMk id="5" creationId="{D9F61B8E-2675-BACB-2107-105A022D79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7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2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3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78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73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3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67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84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76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28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38BB-758C-44EE-9B2B-759960A8DA09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0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F481FCD6-C440-531F-C9AD-BD1A473A4A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8E0AE89-EA17-2A4F-A554-F31F557F3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2D173A"/>
                </a:gs>
                <a:gs pos="30000">
                  <a:srgbClr val="26153D"/>
                </a:gs>
                <a:gs pos="17000">
                  <a:srgbClr val="21164D"/>
                </a:gs>
                <a:gs pos="100000">
                  <a:srgbClr val="271956"/>
                </a:gs>
              </a:gsLst>
              <a:lin ang="18900000" scaled="1"/>
            </a:gradFill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05F5087-B2E5-669B-6E39-2B202EBD3FCD}"/>
                </a:ext>
              </a:extLst>
            </p:cNvPr>
            <p:cNvSpPr/>
            <p:nvPr/>
          </p:nvSpPr>
          <p:spPr>
            <a:xfrm>
              <a:off x="526211" y="1784853"/>
              <a:ext cx="6392173" cy="1446550"/>
            </a:xfrm>
            <a:prstGeom prst="rect">
              <a:avLst/>
            </a:prstGeom>
            <a:gradFill flip="none" rotWithShape="1">
              <a:gsLst>
                <a:gs pos="13000">
                  <a:srgbClr val="2D173A"/>
                </a:gs>
                <a:gs pos="31000">
                  <a:srgbClr val="26153D"/>
                </a:gs>
                <a:gs pos="30000">
                  <a:srgbClr val="271532"/>
                </a:gs>
                <a:gs pos="100000">
                  <a:srgbClr val="271959"/>
                </a:gs>
              </a:gsLst>
              <a:path path="circle">
                <a:fillToRect t="100000" r="100000"/>
              </a:path>
              <a:tileRect l="-100000" b="-100000"/>
            </a:gradFill>
            <a:effectLst>
              <a:softEdge rad="63500"/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b="1" cap="none" spc="0" dirty="0">
                  <a:ln w="10160">
                    <a:solidFill>
                      <a:schemeClr val="bg1"/>
                    </a:solidFill>
                    <a:prstDash val="solid"/>
                  </a:ln>
                  <a:noFill/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EJECUCIÓN ACUMULADA A MARZO</a:t>
              </a: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A806E1E-EFAB-809B-B7E6-C31FEA2AE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12285"/>
              <a:ext cx="2415396" cy="437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33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424694"/>
            <a:ext cx="887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9. Ejecución servicio de la deuda Presupuesto General de la Nación acumulada a Marzo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25B81B6-5031-B475-331D-E90899966C79}"/>
              </a:ext>
            </a:extLst>
          </p:cNvPr>
          <p:cNvSpPr/>
          <p:nvPr/>
        </p:nvSpPr>
        <p:spPr>
          <a:xfrm>
            <a:off x="3400021" y="6230923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A6E4DB-13D6-22FE-D4C6-5E2AC10A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36" y="1772058"/>
            <a:ext cx="5990527" cy="45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10. Ejecución inversión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Presupuesto General de la Nación acumulada a Marzo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C2F90B-6584-DB9C-2EF5-A49AC233CAEA}"/>
              </a:ext>
            </a:extLst>
          </p:cNvPr>
          <p:cNvSpPr/>
          <p:nvPr/>
        </p:nvSpPr>
        <p:spPr>
          <a:xfrm>
            <a:off x="3042970" y="6100881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AFBB34-D8B1-50A8-CFD4-1E0643C7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16" y="1794625"/>
            <a:ext cx="5950071" cy="43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7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11. Ejecución inversión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Nación acumulada a Marzo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DEDCE3-E311-6E8F-5F96-ECAF9E23DAB9}"/>
              </a:ext>
            </a:extLst>
          </p:cNvPr>
          <p:cNvSpPr/>
          <p:nvPr/>
        </p:nvSpPr>
        <p:spPr>
          <a:xfrm>
            <a:off x="3452273" y="5822951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503E0F-3C73-B37B-5B58-A402063E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765" y="1469648"/>
            <a:ext cx="6018470" cy="43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12. Ejecución inversión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Propios acumulada a Marzo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0B99A1F-7302-18A9-DDF5-5D6A866E20B6}"/>
              </a:ext>
            </a:extLst>
          </p:cNvPr>
          <p:cNvSpPr/>
          <p:nvPr/>
        </p:nvSpPr>
        <p:spPr>
          <a:xfrm>
            <a:off x="3321645" y="5771566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F9ED1E-9EC0-A7F4-FCAB-90197850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29" y="1469648"/>
            <a:ext cx="5943741" cy="43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0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F481FCD6-C440-531F-C9AD-BD1A473A4A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8E0AE89-EA17-2A4F-A554-F31F557F3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2D173A"/>
                </a:gs>
                <a:gs pos="30000">
                  <a:srgbClr val="26153D"/>
                </a:gs>
                <a:gs pos="17000">
                  <a:srgbClr val="21164D"/>
                </a:gs>
                <a:gs pos="100000">
                  <a:srgbClr val="271956"/>
                </a:gs>
              </a:gsLst>
              <a:lin ang="18900000" scaled="1"/>
            </a:gradFill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05F5087-B2E5-669B-6E39-2B202EBD3FCD}"/>
                </a:ext>
              </a:extLst>
            </p:cNvPr>
            <p:cNvSpPr/>
            <p:nvPr/>
          </p:nvSpPr>
          <p:spPr>
            <a:xfrm>
              <a:off x="526211" y="1784853"/>
              <a:ext cx="6392173" cy="1446550"/>
            </a:xfrm>
            <a:prstGeom prst="rect">
              <a:avLst/>
            </a:prstGeom>
            <a:gradFill flip="none" rotWithShape="1">
              <a:gsLst>
                <a:gs pos="13000">
                  <a:srgbClr val="2D173A"/>
                </a:gs>
                <a:gs pos="31000">
                  <a:srgbClr val="26153D"/>
                </a:gs>
                <a:gs pos="30000">
                  <a:srgbClr val="271532"/>
                </a:gs>
                <a:gs pos="100000">
                  <a:srgbClr val="271959"/>
                </a:gs>
              </a:gsLst>
              <a:path path="circle">
                <a:fillToRect t="100000" r="100000"/>
              </a:path>
              <a:tileRect l="-100000" b="-100000"/>
            </a:gradFill>
            <a:effectLst>
              <a:softEdge rad="63500"/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b="1" cap="none" spc="0" dirty="0">
                  <a:ln w="10160">
                    <a:solidFill>
                      <a:schemeClr val="bg1"/>
                    </a:solidFill>
                    <a:prstDash val="solid"/>
                  </a:ln>
                  <a:noFill/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                  </a:t>
              </a:r>
            </a:p>
            <a:p>
              <a:pPr algn="ctr"/>
              <a:endParaRPr lang="es-ES" sz="4400" b="1" cap="none" spc="0" dirty="0">
                <a:ln w="1016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A806E1E-EFAB-809B-B7E6-C31FEA2AE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12285"/>
              <a:ext cx="2415396" cy="437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97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1. Distribución del presupuesto por tipo de gasto acumulada a Marzo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BC5363-CAED-58BD-8595-F0B118A9CF99}"/>
              </a:ext>
            </a:extLst>
          </p:cNvPr>
          <p:cNvSpPr/>
          <p:nvPr/>
        </p:nvSpPr>
        <p:spPr>
          <a:xfrm>
            <a:off x="2710642" y="5493508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A14A14-102F-D095-AE8F-9FC358386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0" y="1579525"/>
            <a:ext cx="6663018" cy="38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1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2. Ejecución presupuestal Recursos Nación acumulada a Marzo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0C06A40-5411-712D-7F9F-E41C0192FB6A}"/>
              </a:ext>
            </a:extLst>
          </p:cNvPr>
          <p:cNvSpPr/>
          <p:nvPr/>
        </p:nvSpPr>
        <p:spPr>
          <a:xfrm>
            <a:off x="2710642" y="6030443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764FDD-5022-A8CC-1039-C7E23270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238" y="1398547"/>
            <a:ext cx="6628499" cy="46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3. Ejecución presupuestal Recursos Propios acumulada a Marzo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287655-F9F0-6691-1613-3C8E48107BF2}"/>
              </a:ext>
            </a:extLst>
          </p:cNvPr>
          <p:cNvSpPr/>
          <p:nvPr/>
        </p:nvSpPr>
        <p:spPr>
          <a:xfrm>
            <a:off x="2719351" y="5882398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BBAFFC-DD29-8560-8B70-EFB8750B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28" y="1412301"/>
            <a:ext cx="6964349" cy="45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4. Ejecución presupuesto funcionamiento (Compromisos) por tipo de gasto acumulada a Marzo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7DA0AD-8B0C-2479-A9CE-C7D434021710}"/>
              </a:ext>
            </a:extLst>
          </p:cNvPr>
          <p:cNvSpPr/>
          <p:nvPr/>
        </p:nvSpPr>
        <p:spPr>
          <a:xfrm>
            <a:off x="3102528" y="5351175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A03A9C-62B9-EE0B-3A18-695BE430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13" y="2116442"/>
            <a:ext cx="5093837" cy="30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5. Ejecución presupuesto funcionamiento (Obligaciones) por tipo de gasto acumulada a Marzo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2A249E-A5E7-5444-8E5C-4C90902D3998}"/>
              </a:ext>
            </a:extLst>
          </p:cNvPr>
          <p:cNvSpPr/>
          <p:nvPr/>
        </p:nvSpPr>
        <p:spPr>
          <a:xfrm>
            <a:off x="3093820" y="5469267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64CEBA-42DE-E9F6-6E64-B026EFE7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80" y="2106647"/>
            <a:ext cx="5029829" cy="31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6. Ejecución presupuesto funcionamiento (Pagos) por tipo de gasto acumulada a Marzo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8F256FC-2566-6EF1-68F5-B6CCD5CF9D6B}"/>
              </a:ext>
            </a:extLst>
          </p:cNvPr>
          <p:cNvSpPr/>
          <p:nvPr/>
        </p:nvSpPr>
        <p:spPr>
          <a:xfrm>
            <a:off x="3085111" y="5210931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B87B86-B8FE-0D8C-0B23-A4CD1A34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614" y="1995011"/>
            <a:ext cx="4944192" cy="31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7. Ejecución funcionamiento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Nación acumulada a Marzo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460733-8712-51B1-278A-D77C8FC21F3C}"/>
              </a:ext>
            </a:extLst>
          </p:cNvPr>
          <p:cNvSpPr/>
          <p:nvPr/>
        </p:nvSpPr>
        <p:spPr>
          <a:xfrm>
            <a:off x="2503038" y="5802704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D5BE14-17E9-3A34-524A-D03C9F8F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13" y="1526777"/>
            <a:ext cx="7517019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5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8. Ejecución funcionamiento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Propios acumulada a Marzo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FB9EDA-2C4E-AAE9-1D74-EA6B03F1FAB1}"/>
              </a:ext>
            </a:extLst>
          </p:cNvPr>
          <p:cNvSpPr/>
          <p:nvPr/>
        </p:nvSpPr>
        <p:spPr>
          <a:xfrm>
            <a:off x="2503038" y="5965438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DEFEF7-1511-2D7F-999A-CC9BFF91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99" y="1447910"/>
            <a:ext cx="7626757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6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335</Words>
  <Application>Microsoft Office PowerPoint</Application>
  <PresentationFormat>Panorámica</PresentationFormat>
  <Paragraphs>31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GENERAL NACION 2022</dc:title>
  <dc:creator>Carlos Martinez</dc:creator>
  <cp:lastModifiedBy>Hector Armando Gomez Parra</cp:lastModifiedBy>
  <cp:revision>39</cp:revision>
  <dcterms:created xsi:type="dcterms:W3CDTF">2021-08-13T10:01:27Z</dcterms:created>
  <dcterms:modified xsi:type="dcterms:W3CDTF">2023-04-18T15:43:41Z</dcterms:modified>
</cp:coreProperties>
</file>