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7" r:id="rId6"/>
    <p:sldId id="279" r:id="rId7"/>
    <p:sldId id="282" r:id="rId8"/>
    <p:sldId id="281" r:id="rId9"/>
    <p:sldId id="283" r:id="rId10"/>
    <p:sldId id="285" r:id="rId11"/>
    <p:sldId id="284" r:id="rId12"/>
    <p:sldId id="276" r:id="rId13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0" autoAdjust="0"/>
    <p:restoredTop sz="94660"/>
  </p:normalViewPr>
  <p:slideViewPr>
    <p:cSldViewPr>
      <p:cViewPr varScale="1">
        <p:scale>
          <a:sx n="73" d="100"/>
          <a:sy n="73" d="100"/>
        </p:scale>
        <p:origin x="10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BA6B-605F-4156-A2C6-FE72E2A8B898}" type="datetimeFigureOut">
              <a:rPr lang="es-CO" smtClean="0"/>
              <a:t>4/05/2017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65D98-8834-4345-A9CC-08BD50E4AB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12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5D98-8834-4345-A9CC-08BD50E4AB4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65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0112" y="4788408"/>
            <a:ext cx="7351776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4556" y="2203283"/>
            <a:ext cx="8676073" cy="1109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654" marR="429108" algn="ctr">
              <a:lnSpc>
                <a:spcPts val="4290"/>
              </a:lnSpc>
              <a:spcBef>
                <a:spcPts val="214"/>
              </a:spcBef>
            </a:pPr>
            <a:r>
              <a:rPr sz="4100" spc="0" dirty="0" smtClean="0">
                <a:latin typeface="Times New Roman"/>
                <a:cs typeface="Times New Roman"/>
              </a:rPr>
              <a:t>Instructivo</a:t>
            </a:r>
            <a:r>
              <a:rPr sz="4100" spc="-25" dirty="0" smtClean="0">
                <a:latin typeface="Times New Roman"/>
                <a:cs typeface="Times New Roman"/>
              </a:rPr>
              <a:t> </a:t>
            </a:r>
            <a:r>
              <a:rPr sz="4100" spc="0" dirty="0" smtClean="0">
                <a:latin typeface="Times New Roman"/>
                <a:cs typeface="Times New Roman"/>
              </a:rPr>
              <a:t>Sistema</a:t>
            </a:r>
            <a:r>
              <a:rPr sz="4100" spc="-25" dirty="0" smtClean="0">
                <a:latin typeface="Times New Roman"/>
                <a:cs typeface="Times New Roman"/>
              </a:rPr>
              <a:t> </a:t>
            </a:r>
            <a:r>
              <a:rPr sz="4100" spc="0" dirty="0" smtClean="0">
                <a:latin typeface="Times New Roman"/>
                <a:cs typeface="Times New Roman"/>
              </a:rPr>
              <a:t>de Información</a:t>
            </a:r>
            <a:r>
              <a:rPr sz="4100" spc="-29" dirty="0" smtClean="0">
                <a:latin typeface="Times New Roman"/>
                <a:cs typeface="Times New Roman"/>
              </a:rPr>
              <a:t> </a:t>
            </a:r>
            <a:r>
              <a:rPr sz="4100" spc="0" dirty="0" smtClean="0">
                <a:latin typeface="Times New Roman"/>
                <a:cs typeface="Times New Roman"/>
              </a:rPr>
              <a:t>y</a:t>
            </a:r>
            <a:endParaRPr sz="4100">
              <a:latin typeface="Times New Roman"/>
              <a:cs typeface="Times New Roman"/>
            </a:endParaRPr>
          </a:p>
          <a:p>
            <a:pPr algn="ctr">
              <a:lnSpc>
                <a:spcPts val="4430"/>
              </a:lnSpc>
              <a:spcBef>
                <a:spcPts val="6"/>
              </a:spcBef>
            </a:pPr>
            <a:r>
              <a:rPr sz="4100" spc="0" dirty="0" smtClean="0">
                <a:latin typeface="Times New Roman"/>
                <a:cs typeface="Times New Roman"/>
              </a:rPr>
              <a:t>Reporte de Cuerpos Colegiados – SIREC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57600" y="3962400"/>
            <a:ext cx="5863844" cy="473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10"/>
              </a:lnSpc>
              <a:spcBef>
                <a:spcPts val="215"/>
              </a:spcBef>
            </a:pPr>
            <a:r>
              <a:rPr sz="4100" spc="0" dirty="0" err="1" smtClean="0">
                <a:latin typeface="Times New Roman"/>
                <a:cs typeface="Times New Roman"/>
              </a:rPr>
              <a:t>Usua</a:t>
            </a:r>
            <a:r>
              <a:rPr sz="4100" spc="9" dirty="0" err="1" smtClean="0">
                <a:latin typeface="Times New Roman"/>
                <a:cs typeface="Times New Roman"/>
              </a:rPr>
              <a:t>r</a:t>
            </a:r>
            <a:r>
              <a:rPr sz="4100" spc="0" dirty="0" err="1" smtClean="0">
                <a:latin typeface="Times New Roman"/>
                <a:cs typeface="Times New Roman"/>
              </a:rPr>
              <a:t>io</a:t>
            </a:r>
            <a:r>
              <a:rPr lang="es-CO" sz="4100" spc="0" dirty="0" smtClean="0">
                <a:latin typeface="Times New Roman"/>
                <a:cs typeface="Times New Roman"/>
              </a:rPr>
              <a:t>- Asambleísta.</a:t>
            </a:r>
            <a:endParaRPr sz="4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685800" y="395749"/>
            <a:ext cx="108972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9</a:t>
            </a:r>
            <a:r>
              <a:rPr lang="es-CO" sz="3200" spc="0" dirty="0" smtClean="0">
                <a:latin typeface="Times New Roman"/>
                <a:cs typeface="Times New Roman"/>
              </a:rPr>
              <a:t>. Para consultar un documento, seleccionar </a:t>
            </a:r>
            <a:r>
              <a:rPr lang="es-CO" sz="3200" b="1" spc="0" dirty="0" smtClean="0">
                <a:latin typeface="Times New Roman"/>
                <a:cs typeface="Times New Roman"/>
              </a:rPr>
              <a:t>Acciones </a:t>
            </a:r>
            <a:r>
              <a:rPr lang="es-CO" sz="3200" spc="0" dirty="0" smtClean="0">
                <a:latin typeface="Times New Roman"/>
                <a:cs typeface="Times New Roman"/>
              </a:rPr>
              <a:t>y posteriormente </a:t>
            </a:r>
            <a:r>
              <a:rPr lang="es-CO" sz="3200" b="1" spc="0" dirty="0" smtClean="0">
                <a:latin typeface="Times New Roman"/>
                <a:cs typeface="Times New Roman"/>
              </a:rPr>
              <a:t>Consultar  </a:t>
            </a:r>
            <a:endParaRPr sz="3200" b="1" dirty="0"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206" t="20820" r="1561" b="11286"/>
          <a:stretch/>
        </p:blipFill>
        <p:spPr bwMode="auto">
          <a:xfrm>
            <a:off x="914400" y="1219200"/>
            <a:ext cx="98298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8153400" y="4648200"/>
            <a:ext cx="533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8442222" y="3962400"/>
            <a:ext cx="1006577" cy="294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75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3"/>
          <a:srcRect l="1697" t="22028" r="1901" b="4647"/>
          <a:stretch/>
        </p:blipFill>
        <p:spPr bwMode="auto">
          <a:xfrm>
            <a:off x="457200" y="1524000"/>
            <a:ext cx="106680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ject 2"/>
          <p:cNvSpPr txBox="1"/>
          <p:nvPr/>
        </p:nvSpPr>
        <p:spPr>
          <a:xfrm>
            <a:off x="877360" y="304800"/>
            <a:ext cx="1074489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 smtClean="0">
                <a:latin typeface="Times New Roman"/>
                <a:cs typeface="Times New Roman"/>
              </a:rPr>
              <a:t>11. Para subir un documento seleccionar </a:t>
            </a:r>
            <a:r>
              <a:rPr lang="es-CO" sz="3200" b="1" dirty="0" smtClean="0">
                <a:latin typeface="Times New Roman"/>
                <a:cs typeface="Times New Roman"/>
              </a:rPr>
              <a:t>Tipo de Documento</a:t>
            </a:r>
            <a:r>
              <a:rPr lang="es-CO" sz="3200" dirty="0" smtClean="0">
                <a:latin typeface="Times New Roman"/>
                <a:cs typeface="Times New Roman"/>
              </a:rPr>
              <a:t>, </a:t>
            </a:r>
            <a:r>
              <a:rPr lang="es-CO" sz="3200" b="1" dirty="0" smtClean="0">
                <a:latin typeface="Times New Roman"/>
                <a:cs typeface="Times New Roman"/>
              </a:rPr>
              <a:t>Examinar</a:t>
            </a:r>
            <a:r>
              <a:rPr lang="es-CO" sz="3200" dirty="0" smtClean="0">
                <a:latin typeface="Times New Roman"/>
                <a:cs typeface="Times New Roman"/>
              </a:rPr>
              <a:t> y </a:t>
            </a:r>
            <a:r>
              <a:rPr lang="es-CO" sz="3200" b="1" dirty="0" smtClean="0">
                <a:latin typeface="Times New Roman"/>
                <a:cs typeface="Times New Roman"/>
              </a:rPr>
              <a:t>Guardar.</a:t>
            </a:r>
            <a:r>
              <a:rPr lang="es-CO" sz="3200" b="1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524000" y="2819400"/>
            <a:ext cx="723900" cy="356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877360" y="1752600"/>
            <a:ext cx="5334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9372600" y="1752600"/>
            <a:ext cx="1066800" cy="356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8631494" y="2224680"/>
            <a:ext cx="325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imes New Roman"/>
                <a:cs typeface="Times New Roman"/>
              </a:rPr>
              <a:t>Escribir </a:t>
            </a:r>
            <a:r>
              <a:rPr lang="es-CO" dirty="0">
                <a:latin typeface="Times New Roman"/>
                <a:cs typeface="Times New Roman"/>
              </a:rPr>
              <a:t>un titulo pertinente en el espacio </a:t>
            </a:r>
            <a:r>
              <a:rPr lang="es-CO" b="1" dirty="0">
                <a:latin typeface="Times New Roman"/>
                <a:cs typeface="Times New Roman"/>
              </a:rPr>
              <a:t>Titulo Documento</a:t>
            </a:r>
            <a:endParaRPr lang="es-CO" dirty="0"/>
          </a:p>
        </p:txBody>
      </p:sp>
      <p:cxnSp>
        <p:nvCxnSpPr>
          <p:cNvPr id="14" name="Conector angular 13"/>
          <p:cNvCxnSpPr/>
          <p:nvPr/>
        </p:nvCxnSpPr>
        <p:spPr>
          <a:xfrm>
            <a:off x="7848600" y="2109011"/>
            <a:ext cx="762000" cy="513818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6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33787" y="5029200"/>
            <a:ext cx="7351776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9968" y="1447800"/>
            <a:ext cx="681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GRACIAS </a:t>
            </a:r>
            <a:r>
              <a:rPr sz="3200" spc="-1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OR </a:t>
            </a:r>
            <a:r>
              <a:rPr sz="3200" spc="-1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U COLABORACIÓN.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2283" y="2819400"/>
            <a:ext cx="10214783" cy="92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Para cu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lqui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da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y/o inq</a:t>
            </a:r>
            <a:r>
              <a:rPr sz="3200" spc="1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ietud,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no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dud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en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mu</a:t>
            </a:r>
            <a:r>
              <a:rPr sz="3200" spc="1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icarse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al</a:t>
            </a:r>
            <a:endParaRPr sz="3200" dirty="0">
              <a:latin typeface="Times New Roman"/>
              <a:cs typeface="Times New Roman"/>
            </a:endParaRPr>
          </a:p>
          <a:p>
            <a:pPr marL="3487486" marR="3515049" algn="ctr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38</a:t>
            </a:r>
            <a:r>
              <a:rPr sz="3200" spc="-104" dirty="0" smtClean="0">
                <a:latin typeface="Times New Roman"/>
                <a:cs typeface="Times New Roman"/>
              </a:rPr>
              <a:t>1</a:t>
            </a:r>
            <a:r>
              <a:rPr sz="3200" spc="0" dirty="0" smtClean="0">
                <a:latin typeface="Times New Roman"/>
                <a:cs typeface="Times New Roman"/>
              </a:rPr>
              <a:t>1700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ext.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41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0" dirty="0" smtClean="0">
                <a:latin typeface="Times New Roman"/>
                <a:cs typeface="Times New Roman"/>
              </a:rPr>
              <a:t>4.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0768" y="1197864"/>
            <a:ext cx="10265664" cy="5576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6630" y="2205990"/>
            <a:ext cx="701040" cy="361188"/>
          </a:xfrm>
          <a:custGeom>
            <a:avLst/>
            <a:gdLst/>
            <a:ahLst/>
            <a:cxnLst/>
            <a:rect l="l" t="t" r="r" b="b"/>
            <a:pathLst>
              <a:path w="701040" h="361188">
                <a:moveTo>
                  <a:pt x="0" y="180594"/>
                </a:moveTo>
                <a:lnTo>
                  <a:pt x="4588" y="151311"/>
                </a:lnTo>
                <a:lnTo>
                  <a:pt x="17873" y="123529"/>
                </a:lnTo>
                <a:lnTo>
                  <a:pt x="39131" y="97620"/>
                </a:lnTo>
                <a:lnTo>
                  <a:pt x="67641" y="73956"/>
                </a:lnTo>
                <a:lnTo>
                  <a:pt x="102679" y="52911"/>
                </a:lnTo>
                <a:lnTo>
                  <a:pt x="143524" y="34856"/>
                </a:lnTo>
                <a:lnTo>
                  <a:pt x="165898" y="27067"/>
                </a:lnTo>
                <a:lnTo>
                  <a:pt x="189453" y="20165"/>
                </a:lnTo>
                <a:lnTo>
                  <a:pt x="214098" y="14198"/>
                </a:lnTo>
                <a:lnTo>
                  <a:pt x="239743" y="9211"/>
                </a:lnTo>
                <a:lnTo>
                  <a:pt x="266298" y="5251"/>
                </a:lnTo>
                <a:lnTo>
                  <a:pt x="293673" y="2364"/>
                </a:lnTo>
                <a:lnTo>
                  <a:pt x="321777" y="598"/>
                </a:lnTo>
                <a:lnTo>
                  <a:pt x="350520" y="0"/>
                </a:lnTo>
                <a:lnTo>
                  <a:pt x="379262" y="598"/>
                </a:lnTo>
                <a:lnTo>
                  <a:pt x="407366" y="2364"/>
                </a:lnTo>
                <a:lnTo>
                  <a:pt x="434741" y="5251"/>
                </a:lnTo>
                <a:lnTo>
                  <a:pt x="461296" y="9211"/>
                </a:lnTo>
                <a:lnTo>
                  <a:pt x="486941" y="14198"/>
                </a:lnTo>
                <a:lnTo>
                  <a:pt x="511586" y="20165"/>
                </a:lnTo>
                <a:lnTo>
                  <a:pt x="535141" y="27067"/>
                </a:lnTo>
                <a:lnTo>
                  <a:pt x="557515" y="34856"/>
                </a:lnTo>
                <a:lnTo>
                  <a:pt x="598360" y="52911"/>
                </a:lnTo>
                <a:lnTo>
                  <a:pt x="633398" y="73956"/>
                </a:lnTo>
                <a:lnTo>
                  <a:pt x="661908" y="97620"/>
                </a:lnTo>
                <a:lnTo>
                  <a:pt x="683166" y="123529"/>
                </a:lnTo>
                <a:lnTo>
                  <a:pt x="696451" y="151311"/>
                </a:lnTo>
                <a:lnTo>
                  <a:pt x="701040" y="180594"/>
                </a:lnTo>
                <a:lnTo>
                  <a:pt x="699877" y="195399"/>
                </a:lnTo>
                <a:lnTo>
                  <a:pt x="690850" y="223978"/>
                </a:lnTo>
                <a:lnTo>
                  <a:pt x="673488" y="250870"/>
                </a:lnTo>
                <a:lnTo>
                  <a:pt x="648514" y="275703"/>
                </a:lnTo>
                <a:lnTo>
                  <a:pt x="616650" y="298104"/>
                </a:lnTo>
                <a:lnTo>
                  <a:pt x="578618" y="317700"/>
                </a:lnTo>
                <a:lnTo>
                  <a:pt x="535141" y="334120"/>
                </a:lnTo>
                <a:lnTo>
                  <a:pt x="511586" y="341022"/>
                </a:lnTo>
                <a:lnTo>
                  <a:pt x="486941" y="346989"/>
                </a:lnTo>
                <a:lnTo>
                  <a:pt x="461296" y="351976"/>
                </a:lnTo>
                <a:lnTo>
                  <a:pt x="434741" y="355936"/>
                </a:lnTo>
                <a:lnTo>
                  <a:pt x="407366" y="358823"/>
                </a:lnTo>
                <a:lnTo>
                  <a:pt x="379262" y="360589"/>
                </a:lnTo>
                <a:lnTo>
                  <a:pt x="350520" y="361188"/>
                </a:lnTo>
                <a:lnTo>
                  <a:pt x="321777" y="360589"/>
                </a:lnTo>
                <a:lnTo>
                  <a:pt x="293673" y="358823"/>
                </a:lnTo>
                <a:lnTo>
                  <a:pt x="266298" y="355936"/>
                </a:lnTo>
                <a:lnTo>
                  <a:pt x="239743" y="351976"/>
                </a:lnTo>
                <a:lnTo>
                  <a:pt x="214098" y="346989"/>
                </a:lnTo>
                <a:lnTo>
                  <a:pt x="189453" y="341022"/>
                </a:lnTo>
                <a:lnTo>
                  <a:pt x="165898" y="334120"/>
                </a:lnTo>
                <a:lnTo>
                  <a:pt x="143524" y="326331"/>
                </a:lnTo>
                <a:lnTo>
                  <a:pt x="102679" y="308276"/>
                </a:lnTo>
                <a:lnTo>
                  <a:pt x="67641" y="287231"/>
                </a:lnTo>
                <a:lnTo>
                  <a:pt x="39131" y="263567"/>
                </a:lnTo>
                <a:lnTo>
                  <a:pt x="17873" y="237658"/>
                </a:lnTo>
                <a:lnTo>
                  <a:pt x="4588" y="209876"/>
                </a:lnTo>
                <a:lnTo>
                  <a:pt x="0" y="18059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15923" y="259563"/>
            <a:ext cx="9720350" cy="874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90"/>
              </a:lnSpc>
              <a:spcBef>
                <a:spcPts val="169"/>
              </a:spcBef>
            </a:pPr>
            <a:r>
              <a:rPr sz="3200" spc="4" dirty="0" smtClean="0">
                <a:latin typeface="Times New Roman"/>
                <a:cs typeface="Times New Roman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sde</a:t>
            </a:r>
            <a:r>
              <a:rPr sz="3200" spc="14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 p</a:t>
            </a:r>
            <a:r>
              <a:rPr sz="3200" spc="4" dirty="0" smtClean="0">
                <a:latin typeface="Times New Roman"/>
                <a:cs typeface="Times New Roman"/>
              </a:rPr>
              <a:t>á</a:t>
            </a:r>
            <a:r>
              <a:rPr sz="3200" spc="0" dirty="0" smtClean="0">
                <a:latin typeface="Times New Roman"/>
                <a:cs typeface="Times New Roman"/>
              </a:rPr>
              <a:t>gi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instituci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Ministerio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Haci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endParaRPr sz="3200" dirty="0">
              <a:latin typeface="Times New Roman"/>
              <a:cs typeface="Times New Roman"/>
            </a:endParaRPr>
          </a:p>
          <a:p>
            <a:pPr marL="1895899" marR="1927203" algn="ctr">
              <a:lnSpc>
                <a:spcPts val="3460"/>
              </a:lnSpc>
              <a:spcBef>
                <a:spcPts val="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dir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ionarse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la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p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sta</a:t>
            </a:r>
            <a:r>
              <a:rPr sz="3200" spc="4" dirty="0" smtClean="0">
                <a:latin typeface="Times New Roman"/>
                <a:cs typeface="Times New Roman"/>
              </a:rPr>
              <a:t>ñ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b="1" spc="0" dirty="0" smtClean="0">
                <a:latin typeface="Times New Roman"/>
                <a:cs typeface="Times New Roman"/>
              </a:rPr>
              <a:t>Po</a:t>
            </a:r>
            <a:r>
              <a:rPr sz="3200" b="1" spc="4" dirty="0" smtClean="0">
                <a:latin typeface="Times New Roman"/>
                <a:cs typeface="Times New Roman"/>
              </a:rPr>
              <a:t>r</a:t>
            </a:r>
            <a:r>
              <a:rPr sz="3200" b="1" spc="0" dirty="0" smtClean="0">
                <a:latin typeface="Times New Roman"/>
                <a:cs typeface="Times New Roman"/>
              </a:rPr>
              <a:t>tal</a:t>
            </a:r>
            <a:r>
              <a:rPr sz="3200" b="1" spc="4" dirty="0" smtClean="0">
                <a:latin typeface="Times New Roman"/>
                <a:cs typeface="Times New Roman"/>
              </a:rPr>
              <a:t>e</a:t>
            </a:r>
            <a:r>
              <a:rPr sz="3200" b="1" spc="9" dirty="0" smtClean="0">
                <a:latin typeface="Times New Roman"/>
                <a:cs typeface="Times New Roman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8168" y="353037"/>
            <a:ext cx="8601671" cy="871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2. Selec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ion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 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p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ión,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Sistema</a:t>
            </a:r>
            <a:r>
              <a:rPr sz="3200" b="1" spc="-19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de </a:t>
            </a:r>
            <a:r>
              <a:rPr sz="3200" b="1" spc="0" dirty="0" err="1" smtClean="0">
                <a:latin typeface="Times New Roman"/>
                <a:cs typeface="Times New Roman"/>
              </a:rPr>
              <a:t>I</a:t>
            </a:r>
            <a:r>
              <a:rPr sz="3200" b="1" spc="-14" dirty="0" err="1" smtClean="0">
                <a:latin typeface="Times New Roman"/>
                <a:cs typeface="Times New Roman"/>
              </a:rPr>
              <a:t>n</a:t>
            </a:r>
            <a:r>
              <a:rPr sz="3200" b="1" spc="0" dirty="0" err="1" smtClean="0">
                <a:latin typeface="Times New Roman"/>
                <a:cs typeface="Times New Roman"/>
              </a:rPr>
              <a:t>fo</a:t>
            </a:r>
            <a:r>
              <a:rPr sz="3200" b="1" spc="9" dirty="0" err="1" smtClean="0">
                <a:latin typeface="Times New Roman"/>
                <a:cs typeface="Times New Roman"/>
              </a:rPr>
              <a:t>r</a:t>
            </a:r>
            <a:r>
              <a:rPr sz="3200" b="1" spc="0" dirty="0" err="1" smtClean="0">
                <a:latin typeface="Times New Roman"/>
                <a:cs typeface="Times New Roman"/>
              </a:rPr>
              <a:t>maci</a:t>
            </a:r>
            <a:r>
              <a:rPr sz="3200" b="1" spc="4" dirty="0" err="1" smtClean="0">
                <a:latin typeface="Times New Roman"/>
                <a:cs typeface="Times New Roman"/>
              </a:rPr>
              <a:t>ó</a:t>
            </a:r>
            <a:r>
              <a:rPr sz="3200" b="1" spc="0" dirty="0" err="1" smtClean="0">
                <a:latin typeface="Times New Roman"/>
                <a:cs typeface="Times New Roman"/>
              </a:rPr>
              <a:t>n</a:t>
            </a:r>
            <a:r>
              <a:rPr sz="3200" b="1" spc="-34" dirty="0" smtClean="0">
                <a:latin typeface="Times New Roman"/>
                <a:cs typeface="Times New Roman"/>
              </a:rPr>
              <a:t> </a:t>
            </a:r>
            <a:r>
              <a:rPr lang="es-CO" sz="3200" b="1" spc="-34" dirty="0" smtClean="0">
                <a:latin typeface="Times New Roman"/>
                <a:cs typeface="Times New Roman"/>
              </a:rPr>
              <a:t>Para </a:t>
            </a:r>
            <a:r>
              <a:rPr sz="3200" b="1" spc="0" dirty="0" err="1" smtClean="0">
                <a:latin typeface="Times New Roman"/>
                <a:cs typeface="Times New Roman"/>
              </a:rPr>
              <a:t>Cuerpos</a:t>
            </a:r>
            <a:r>
              <a:rPr sz="3200" b="1" spc="-19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Cole</a:t>
            </a:r>
            <a:r>
              <a:rPr sz="3200" b="1" spc="9" dirty="0" smtClean="0">
                <a:latin typeface="Times New Roman"/>
                <a:cs typeface="Times New Roman"/>
              </a:rPr>
              <a:t>g</a:t>
            </a:r>
            <a:r>
              <a:rPr sz="3200" b="1" spc="0" dirty="0" smtClean="0">
                <a:latin typeface="Times New Roman"/>
                <a:cs typeface="Times New Roman"/>
              </a:rPr>
              <a:t>iado</a:t>
            </a:r>
            <a:r>
              <a:rPr sz="3200" b="1" spc="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0345" t="6145" r="22968" b="5839"/>
          <a:stretch/>
        </p:blipFill>
        <p:spPr bwMode="auto">
          <a:xfrm>
            <a:off x="1676399" y="1295400"/>
            <a:ext cx="8523439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e 5"/>
          <p:cNvSpPr/>
          <p:nvPr/>
        </p:nvSpPr>
        <p:spPr>
          <a:xfrm>
            <a:off x="7467600" y="3276600"/>
            <a:ext cx="2362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8802" y="598410"/>
            <a:ext cx="945019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3. Seleccio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el re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ua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ro,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Ac</a:t>
            </a:r>
            <a:r>
              <a:rPr sz="3200" b="1" spc="4" dirty="0" smtClean="0">
                <a:latin typeface="Times New Roman"/>
                <a:cs typeface="Times New Roman"/>
              </a:rPr>
              <a:t>c</a:t>
            </a:r>
            <a:r>
              <a:rPr sz="3200" b="1" spc="0" dirty="0" smtClean="0">
                <a:latin typeface="Times New Roman"/>
                <a:cs typeface="Times New Roman"/>
              </a:rPr>
              <a:t>eso</a:t>
            </a:r>
            <a:r>
              <a:rPr sz="3200" b="1" spc="-14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al </a:t>
            </a:r>
            <a:r>
              <a:rPr sz="3200" b="1" spc="-14" dirty="0" smtClean="0">
                <a:latin typeface="Times New Roman"/>
                <a:cs typeface="Times New Roman"/>
              </a:rPr>
              <a:t>S</a:t>
            </a:r>
            <a:r>
              <a:rPr sz="3200" b="1" spc="0" dirty="0" smtClean="0">
                <a:latin typeface="Times New Roman"/>
                <a:cs typeface="Times New Roman"/>
              </a:rPr>
              <a:t>istema</a:t>
            </a:r>
            <a:r>
              <a:rPr sz="3200" b="1" spc="-19" dirty="0" smtClean="0"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latin typeface="Times New Roman"/>
                <a:cs typeface="Times New Roman"/>
              </a:rPr>
              <a:t>SIREC</a:t>
            </a:r>
            <a:r>
              <a:rPr lang="es-CO" sz="3200" b="1" spc="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2185" t="6320" r="11360" b="4132"/>
          <a:stretch/>
        </p:blipFill>
        <p:spPr bwMode="auto">
          <a:xfrm>
            <a:off x="762000" y="1143000"/>
            <a:ext cx="102108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4648200" y="41148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219201" y="304800"/>
            <a:ext cx="97594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4</a:t>
            </a:r>
            <a:r>
              <a:rPr sz="3200" spc="0" dirty="0" smtClean="0">
                <a:latin typeface="Times New Roman"/>
                <a:cs typeface="Times New Roman"/>
              </a:rPr>
              <a:t>. Seleccio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el re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ua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ro,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lang="es-CO" sz="3200" b="1" spc="0" dirty="0" smtClean="0">
                <a:latin typeface="Times New Roman"/>
                <a:cs typeface="Times New Roman"/>
              </a:rPr>
              <a:t>Entidades.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6672" r="748" b="4486"/>
          <a:stretch/>
        </p:blipFill>
        <p:spPr bwMode="auto">
          <a:xfrm>
            <a:off x="762000" y="990600"/>
            <a:ext cx="99822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685800" y="1371600"/>
            <a:ext cx="1143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63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219201" y="304800"/>
            <a:ext cx="97594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5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r>
              <a:rPr lang="es-CO" sz="3200" spc="0" dirty="0" smtClean="0">
                <a:latin typeface="Times New Roman"/>
                <a:cs typeface="Times New Roman"/>
              </a:rPr>
              <a:t> Seleccionar </a:t>
            </a:r>
            <a:r>
              <a:rPr lang="es-CO" sz="3200" b="1" spc="0" dirty="0" smtClean="0">
                <a:latin typeface="Times New Roman"/>
                <a:cs typeface="Times New Roman"/>
              </a:rPr>
              <a:t>Asamblea</a:t>
            </a:r>
            <a:r>
              <a:rPr sz="3200" b="1" spc="-34" dirty="0" smtClean="0">
                <a:latin typeface="Times New Roman"/>
                <a:cs typeface="Times New Roman"/>
              </a:rPr>
              <a:t> </a:t>
            </a:r>
            <a:endParaRPr sz="3200" b="1" dirty="0"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10278637" cy="533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" y="1447800"/>
            <a:ext cx="1091279" cy="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0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t="10863" r="713" b="10682"/>
          <a:stretch/>
        </p:blipFill>
        <p:spPr bwMode="auto">
          <a:xfrm>
            <a:off x="381000" y="1295400"/>
            <a:ext cx="108204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ject 2"/>
          <p:cNvSpPr txBox="1"/>
          <p:nvPr/>
        </p:nvSpPr>
        <p:spPr>
          <a:xfrm>
            <a:off x="838200" y="304800"/>
            <a:ext cx="111251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6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r>
              <a:rPr lang="es-CO" sz="3200" spc="0" dirty="0" smtClean="0">
                <a:latin typeface="Times New Roman"/>
                <a:cs typeface="Times New Roman"/>
              </a:rPr>
              <a:t> Seleccionar </a:t>
            </a:r>
            <a:r>
              <a:rPr lang="es-CO" sz="3200" b="1" spc="0" dirty="0" smtClean="0">
                <a:latin typeface="Times New Roman"/>
                <a:cs typeface="Times New Roman"/>
              </a:rPr>
              <a:t>Editar, </a:t>
            </a:r>
            <a:r>
              <a:rPr lang="es-CO" sz="3200" spc="0" dirty="0" smtClean="0">
                <a:latin typeface="Times New Roman"/>
                <a:cs typeface="Times New Roman"/>
              </a:rPr>
              <a:t>para  redactar un breve informe </a:t>
            </a:r>
            <a:r>
              <a:rPr lang="es-ES" sz="3200" dirty="0" smtClean="0">
                <a:latin typeface="Times New Roman"/>
                <a:cs typeface="Times New Roman"/>
              </a:rPr>
              <a:t>sobre </a:t>
            </a:r>
            <a:r>
              <a:rPr lang="es-ES" sz="3200" dirty="0">
                <a:latin typeface="Times New Roman"/>
                <a:cs typeface="Times New Roman"/>
              </a:rPr>
              <a:t>la </a:t>
            </a:r>
            <a:r>
              <a:rPr lang="es-ES" sz="3200" dirty="0" smtClean="0">
                <a:latin typeface="Times New Roman"/>
                <a:cs typeface="Times New Roman"/>
              </a:rPr>
              <a:t>reunión.</a:t>
            </a:r>
            <a:endParaRPr sz="3200" dirty="0">
              <a:latin typeface="Times New Roman"/>
              <a:cs typeface="Times New Roman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7848600" y="31242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t="10861" b="11304"/>
          <a:stretch/>
        </p:blipFill>
        <p:spPr bwMode="auto">
          <a:xfrm>
            <a:off x="304800" y="1319989"/>
            <a:ext cx="108204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838200" y="304800"/>
            <a:ext cx="111251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7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r>
              <a:rPr lang="es-CO" sz="3200" spc="0" dirty="0" smtClean="0">
                <a:latin typeface="Times New Roman"/>
                <a:cs typeface="Times New Roman"/>
              </a:rPr>
              <a:t> A continuación redacte su comentario en el espacio disponible y seleccione </a:t>
            </a:r>
            <a:r>
              <a:rPr lang="es-CO" sz="3200" b="1" spc="0" dirty="0" smtClean="0">
                <a:latin typeface="Times New Roman"/>
                <a:cs typeface="Times New Roman"/>
              </a:rPr>
              <a:t>Guardar.</a:t>
            </a:r>
            <a:r>
              <a:rPr lang="es-CO" sz="3200" spc="0" dirty="0" smtClean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09600" y="32004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524000" y="3589547"/>
            <a:ext cx="723900" cy="3564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37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t="10863" r="713" b="10682"/>
          <a:stretch/>
        </p:blipFill>
        <p:spPr bwMode="auto">
          <a:xfrm>
            <a:off x="381000" y="1447800"/>
            <a:ext cx="108204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7696200" y="33528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2"/>
          <p:cNvSpPr txBox="1"/>
          <p:nvPr/>
        </p:nvSpPr>
        <p:spPr>
          <a:xfrm>
            <a:off x="685800" y="395749"/>
            <a:ext cx="1089729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70"/>
              </a:lnSpc>
              <a:spcBef>
                <a:spcPts val="168"/>
              </a:spcBef>
            </a:pPr>
            <a:r>
              <a:rPr lang="es-CO" sz="3200" spc="0" dirty="0" smtClean="0">
                <a:latin typeface="Times New Roman"/>
                <a:cs typeface="Times New Roman"/>
              </a:rPr>
              <a:t>8</a:t>
            </a:r>
            <a:r>
              <a:rPr sz="3200" spc="0" dirty="0" smtClean="0">
                <a:latin typeface="Times New Roman"/>
                <a:cs typeface="Times New Roman"/>
              </a:rPr>
              <a:t>. Seleccio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el re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ua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ro,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lang="es-CO" sz="3200" b="1" spc="0" dirty="0" smtClean="0">
                <a:latin typeface="Times New Roman"/>
                <a:cs typeface="Times New Roman"/>
              </a:rPr>
              <a:t>Administrar documentos </a:t>
            </a:r>
            <a:r>
              <a:rPr lang="es-CO" sz="3200" spc="0" dirty="0" smtClean="0">
                <a:latin typeface="Times New Roman"/>
                <a:cs typeface="Times New Roman"/>
              </a:rPr>
              <a:t>para subir el Acta de asamblea y consultar documentación pertinente.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90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173</Words>
  <Application>Microsoft Office PowerPoint</Application>
  <PresentationFormat>Panorámica</PresentationFormat>
  <Paragraphs>19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 Valentina Wittingham Villamil</dc:creator>
  <cp:lastModifiedBy>Yuli Valentina Wittingham Villamil</cp:lastModifiedBy>
  <cp:revision>53</cp:revision>
  <dcterms:modified xsi:type="dcterms:W3CDTF">2017-05-04T16:51:58Z</dcterms:modified>
</cp:coreProperties>
</file>